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18E5-CA9C-4229-AE70-CC91D003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EEA8-19E2-4ADE-82AF-3B682625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B0E1-5752-4A85-B3A3-B2C5BF8B20D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77772-424A-45B5-BE42-C2F12057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D61A9-02B3-43A2-BE9B-D7753914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BDC8-67CE-4AE7-9DF4-12F54D78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6EFBE-4232-46A8-BB59-7DB00DFC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26F46-D8A8-4344-AE63-FDF20ED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DC46-0D94-4395-830F-C9DDCE30A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B0E1-5752-4A85-B3A3-B2C5BF8B20D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D9D4-F28E-4007-95FE-5B86CA9DF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A4DC-8184-41D1-B124-AD7BBB562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BDC8-67CE-4AE7-9DF4-12F54D78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F135A-81C7-4A47-8A46-AB19626C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Mild Cognitive Impairment </a:t>
            </a:r>
            <a:br>
              <a:rPr lang="en-US"/>
            </a:br>
            <a:r>
              <a:rPr lang="en-US"/>
              <a:t>and Driving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7A655-9618-478D-9084-01F4AFF7C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4EBB1-2249-4514-A740-E0596B05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br>
              <a:rPr lang="en-US"/>
            </a:br>
            <a:r>
              <a:rPr lang="en-US" i="1"/>
              <a:t>Making the Diagnosis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9655C-5ECE-4193-823C-5E5C9CF5F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EA156-9E1B-4840-AF5D-0C7175D7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 of MCI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63D87-76EE-4CAB-9579-FB913CC49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91F57-FFB5-4372-9673-CFAEF5F1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br>
              <a:rPr lang="en-US"/>
            </a:br>
            <a:r>
              <a:rPr lang="en-US" sz="3200" i="1"/>
              <a:t>Evaluate for Reversible Causes and Comorbidities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578BF-5B13-4DB5-9A52-9438B9363C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C6CA5-AEE5-43CC-A467-38E62E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MCI and Driving</a:t>
            </a:r>
            <a:br>
              <a:rPr lang="en-US"/>
            </a:br>
            <a:r>
              <a:rPr lang="en-US" i="1"/>
              <a:t>Literature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E96D1-E56C-4F4A-B028-0AAA9AA72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D568C-4C16-48E3-8ECC-EDAE2250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Flags Based on Medical Exam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21B89-D97A-4EA8-9CE5-5FC24CD6A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DF9DB2-8717-44D5-BF28-F89AA6F5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Flags Reported by Patient/Caregiver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87604-AA57-4965-9B98-A3FF84170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1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B59B8-13FE-4170-A133-4FD3955A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Clinician's Guide to Assessing and Counseling Older Drivers, 4th Edition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E92C2-9EAF-423E-9679-5A8CC3465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3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95CC6-ABE4-42A2-8339-5C316B6A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Clinician's Guide to Assessing and Counseling Older Drivers, 4th Edition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3AC3A-86D1-438F-92EC-8C3402D3B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FE005-BAC1-44F7-BFD0-549125D3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With Driving Safety Professionals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8DF05-C9C9-4A70-B910-1B0D02486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C0F95-CB2B-48C0-A6A8-91DBC71D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7DCE1-772B-4E60-8AC0-0E1262E76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A981C-5833-450D-A9A5-6F95F141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04765-6939-45A0-9C37-B71EF8D72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0EAB0C-FDD7-4C42-95E2-2BC8531F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Tools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14DF7-DD05-4E7D-985D-A37EDCB85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2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EE005-1FEC-47AB-8397-E81712CE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Cognition</a:t>
            </a:r>
            <a:br>
              <a:rPr lang="en-US"/>
            </a:br>
            <a:r>
              <a:rPr lang="en-US" i="1"/>
              <a:t>Maze Test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7EC03-9C2E-45DA-981B-AB8D70EDE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8C616-19F0-47CC-A720-55A92C6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Cognition</a:t>
            </a:r>
            <a:br>
              <a:rPr lang="en-US"/>
            </a:br>
            <a:r>
              <a:rPr lang="en-US" i="1"/>
              <a:t>MoCA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65E7C-1E36-4A9E-88A1-3283249BC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2F668-DBD9-4517-9446-783C4CCD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Cognition</a:t>
            </a:r>
            <a:br>
              <a:rPr lang="en-US"/>
            </a:br>
            <a:r>
              <a:rPr lang="en-US" i="1"/>
              <a:t>Trail Making 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35C3D-0F36-4566-9850-C7D35F1C5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54BFD-F770-48AD-AF64-81613484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Cognition</a:t>
            </a:r>
            <a:br>
              <a:rPr lang="en-US"/>
            </a:br>
            <a:r>
              <a:rPr lang="en-US" i="1"/>
              <a:t>Clock Drawing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88555-0B2F-481D-B0B4-AB5236E0C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0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1A1B2-8A74-40BB-B75C-7C2EB9CC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br>
              <a:rPr lang="en-US"/>
            </a:br>
            <a:r>
              <a:rPr lang="en-US" i="1"/>
              <a:t>Office Based Driving Tests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B96AA-93C7-43A4-BC72-3AD1C2161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4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581892-4FB5-457D-BE18-4F7062E6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22AA3-F358-423C-A86A-C974F670F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A49662-DCBD-407F-8C42-59E90416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MCI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CE8B1-408F-42BB-A775-991175CE1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36313C-2899-40D7-87F7-F7CE8F8F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 and DRS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861E3-CB8D-485E-A734-06A09857A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8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AA3E5-ED99-405F-AE0E-17456BA3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Rehabilitation Specialist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17A5F-1844-41AD-84BC-EDB89AAD2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D1D01-9FE5-4163-9D8B-2FD44960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4067D-7688-4D42-83B8-021F808EB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FE17F9-FDB1-4FA3-A171-537BE902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Prolong Safe Driving</a:t>
            </a:r>
            <a:br>
              <a:rPr lang="en-US"/>
            </a:br>
            <a:r>
              <a:rPr lang="en-US" i="1"/>
              <a:t>Treat Reversible Conditions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29762-B878-42EC-90B2-453D40E1F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6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7A3286-3599-42BD-AB69-AD8691E3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Assess Medications</a:t>
            </a:r>
            <a:br>
              <a:rPr lang="en-US" sz="3200"/>
            </a:br>
            <a:r>
              <a:rPr lang="en-US" sz="2800" i="1"/>
              <a:t>De-Prescribe or Use Lowest Dose of Least Offending Drug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0D6CC-02AB-42D1-9C3F-A61FC36900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C55AE9-A6EB-4B51-A9E1-96F7BBA8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Council on Health Lifestyle Behaviors to Delay or Prevent Cognitive Decline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EF028-31E3-4D9D-B12B-BEE273DA0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21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19AD80-1DE1-49F0-ACCD-D1C9E111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to Refresh Driving Knowledge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29575-09E1-4063-86C4-13B85CF2E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4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A64B65-C2F6-44A1-B0CC-7131F7BD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br>
              <a:rPr lang="en-US"/>
            </a:br>
            <a:r>
              <a:rPr lang="en-US" i="1"/>
              <a:t>One Year Later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78001-F6A4-4BCE-942F-F13BB8A8F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1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6B7321-D401-4D19-A560-24519186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br>
              <a:rPr lang="en-US"/>
            </a:br>
            <a:r>
              <a:rPr lang="en-US" i="1"/>
              <a:t>One Year Later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C95D6-4AD6-4351-8CD6-28ACFA3FB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9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CCF8B-A8A0-4167-9F9A-DA08CC73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Transition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1C8BF-3ABF-4CE5-9B41-89D52996F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9BC49-707E-4865-8DCA-68CE314C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Conversations With Patients and Families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F3A4C-E78A-48FE-A251-9FD213DC4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9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35C1F8-81C8-460F-909E-2E9D9911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9FAA0-383B-4DFB-9DF1-BCEF709E6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1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E1518-1BF8-4C83-AFDB-30B0980A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Help?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29E76-EC42-4E4B-8272-815A2C443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4C1A0-2594-4A19-ACBA-C72E5024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Adults and Driving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C1BBE-19AB-4FCD-94E6-EA4D88F98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6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BC14E-FACA-4D04-8EAC-8538E958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FC096-51F4-452A-8C66-40349778B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D4C513-0D23-481B-AC6D-D4FF39F0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DBC84-4453-41A7-AC90-F5FF9956E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1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A839F6-C78B-4AFF-A5DF-08E177B1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0B523-943D-45E4-9F05-D684DD404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B3CCB-EB3F-43B6-A60C-CDAF3DA3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Involvement Rates for Licensed Drivers in Fatal Crashes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E30EC-D6FE-4E5B-AAA8-1149BDC8E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350B9-397A-4438-B04A-77C68460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Impairment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75CBF-593A-4C2E-8856-557E44AC9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87D7A-1FC8-4EDE-B373-E0C47D93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br>
              <a:rPr lang="en-US"/>
            </a:br>
            <a:r>
              <a:rPr lang="en-US" i="1"/>
              <a:t>MCI and Driving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89500-0AB1-45A5-A291-0BB4FC663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0B8E8-ABD2-4037-8EB2-AEADF2EF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Diagnosis of MCI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6D4EF-2E14-4EFA-B81C-38A1CCC48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92F0A-4721-4E85-A73D-B2750109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 in MCI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4F2F6-B8FD-4C55-BEE0-12AC479C6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41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Mild Cognitive Impairment  and Driving Safety</vt:lpstr>
      <vt:lpstr>PowerPoint Presentation</vt:lpstr>
      <vt:lpstr>Introduction and Background</vt:lpstr>
      <vt:lpstr>Older Adults and Driving</vt:lpstr>
      <vt:lpstr>Involvement Rates for Licensed Drivers in Fatal Crashes</vt:lpstr>
      <vt:lpstr>Cognitive Impairment</vt:lpstr>
      <vt:lpstr>Patient Case  MCI and Driving</vt:lpstr>
      <vt:lpstr>Making the Diagnosis of MCI</vt:lpstr>
      <vt:lpstr>Key Points in MCI</vt:lpstr>
      <vt:lpstr>Patient Case  Making the Diagnosis</vt:lpstr>
      <vt:lpstr>Differential Diagnosis of MCI</vt:lpstr>
      <vt:lpstr>Patient Case  Evaluate for Reversible Causes and Comorbidities</vt:lpstr>
      <vt:lpstr>MCI and Driving Literature</vt:lpstr>
      <vt:lpstr>Red Flags Based on Medical Exam</vt:lpstr>
      <vt:lpstr>Red Flags Reported by Patient/Caregiver</vt:lpstr>
      <vt:lpstr>Clinician's Guide to Assessing and Counseling Older Drivers, 4th Edition</vt:lpstr>
      <vt:lpstr>Clinician's Guide to Assessing and Counseling Older Drivers, 4th Edition (cont)</vt:lpstr>
      <vt:lpstr>Collaboration With Driving Safety Professionals</vt:lpstr>
      <vt:lpstr>Screening Recommendations</vt:lpstr>
      <vt:lpstr>Screening Tools</vt:lpstr>
      <vt:lpstr>Cognition Maze Test</vt:lpstr>
      <vt:lpstr>Cognition MoCA</vt:lpstr>
      <vt:lpstr>Cognition Trail Making B</vt:lpstr>
      <vt:lpstr>Cognition Clock Drawing</vt:lpstr>
      <vt:lpstr>Patient Case Office Based Driving Tests</vt:lpstr>
      <vt:lpstr>Management of Outcomes</vt:lpstr>
      <vt:lpstr>Management of MCI Screening</vt:lpstr>
      <vt:lpstr>OT and DRS</vt:lpstr>
      <vt:lpstr>Driver Rehabilitation Specialist</vt:lpstr>
      <vt:lpstr>Prolong Safe Driving Treat Reversible Conditions</vt:lpstr>
      <vt:lpstr>Assess Medications De-Prescribe or Use Lowest Dose of Least Offending Drug</vt:lpstr>
      <vt:lpstr>Council on Health Lifestyle Behaviors to Delay or Prevent Cognitive Decline</vt:lpstr>
      <vt:lpstr>Courses to Refresh Driving Knowledge</vt:lpstr>
      <vt:lpstr>Patient Case One Year Later</vt:lpstr>
      <vt:lpstr>Patient Case One Year Later (cont)</vt:lpstr>
      <vt:lpstr>Driving Transition </vt:lpstr>
      <vt:lpstr>Conversations With Patients and Families</vt:lpstr>
      <vt:lpstr>Reporting Considerations</vt:lpstr>
      <vt:lpstr>Where to Find Help?</vt:lpstr>
      <vt:lpstr>Concluding Remarks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 Cognitive Impairment  and Driving Safety</dc:title>
  <dc:creator>Yamaguchi, Yoji</dc:creator>
  <cp:lastModifiedBy>Yamaguchi, Yoji</cp:lastModifiedBy>
  <cp:revision>1</cp:revision>
  <dcterms:created xsi:type="dcterms:W3CDTF">2019-10-16T20:58:11Z</dcterms:created>
  <dcterms:modified xsi:type="dcterms:W3CDTF">2019-10-16T20:58:11Z</dcterms:modified>
</cp:coreProperties>
</file>