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0773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4620-ECD7-4685-960E-4D5DBE180EAC}" type="datetimeFigureOut">
              <a:rPr lang="pt-PT" smtClean="0"/>
              <a:t>30/08/2021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F748-A03F-41AA-A15E-3958A93CDE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063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4620-ECD7-4685-960E-4D5DBE180EAC}" type="datetimeFigureOut">
              <a:rPr lang="pt-PT" smtClean="0"/>
              <a:t>30/08/2021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AF748-A03F-41AA-A15E-3958A93CDE2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558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CD4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3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HIV Replication Occurs in CD4 T-Cells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9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Cell Immune Responses After </a:t>
            </a:r>
            <a:br>
              <a:rPr lang="en-US"/>
            </a:br>
            <a:r>
              <a:rPr lang="en-US"/>
              <a:t>HIV-1 Infection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0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Progressive Depletion of CD4+ T-Cells Is the Hallmark of HIV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HIV Treatment Guidelines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3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Depletion and Immunopathogenesis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2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Causes CD4 Depletion in HIV Disease?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Causes CD4 Depletion in HIV Disease?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2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Causes CD4 Depletion in HIV Disease?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8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Causes CD4 Depletion in HIV Disease?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38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Causes CD4 Depletion in HIV Disease?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5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CD4+ T Cells?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86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Causes CD4 Depletion in HIV Disease?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15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Causes CD4 Depletion in HIV Disease?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 Light" panose="020F0302020204030204" pitchFamily="34" charset="0"/>
              </a:rPr>
              <a:t>Chronic Immune Activation Resulting in Apoptosis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3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Chronic Immune Activation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2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Depletion and Immunopathogenesis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79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Depletion and Immunopathogenesis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 is Key in Reversing T cell Depletion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68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Factors Affecting CD4 Count -- Expert Perspective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2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CD4+ T Cell Recovery Varies According to Age and Comorbidities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2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Between CD4+ T Cell Trajectories Over the Course of the Infection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6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CD4 T Cell Biology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08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Clinical Predictors and Patient-Associated Factors of Inefficient CD4+ T-Cell Gain During Treatment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0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CD4 T Cell Recovery in Heavily </a:t>
            </a:r>
            <a:br>
              <a:rPr lang="en-US"/>
            </a:br>
            <a:r>
              <a:rPr lang="en-US"/>
              <a:t>Pre-Treated Patients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61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0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06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70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CD4 T Cell Biology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5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T-Cells in the Thymus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Circulating CD4+ Cells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Measure CD4 T Cells in </a:t>
            </a:r>
            <a:br>
              <a:rPr lang="en-US"/>
            </a:br>
            <a:r>
              <a:rPr lang="en-US"/>
              <a:t>Peripheral Blood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9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Measure CD4 T Cells in </a:t>
            </a:r>
            <a:br>
              <a:rPr lang="en-US"/>
            </a:br>
            <a:r>
              <a:rPr lang="en-US"/>
              <a:t>Peripheral Blood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T-Cell Counts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0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C0315C3EB8D4892E52D11DD044B95" ma:contentTypeVersion="8" ma:contentTypeDescription="Create a new document." ma:contentTypeScope="" ma:versionID="21c9a7c28a019f387e85a6075bd956aa">
  <xsd:schema xmlns:xsd="http://www.w3.org/2001/XMLSchema" xmlns:xs="http://www.w3.org/2001/XMLSchema" xmlns:p="http://schemas.microsoft.com/office/2006/metadata/properties" xmlns:ns2="86fdbe78-b9b1-493f-9f6b-dd92d081a9a7" xmlns:ns3="e93acf5f-f59b-46bb-8c22-2b43a486ab2c" targetNamespace="http://schemas.microsoft.com/office/2006/metadata/properties" ma:root="true" ma:fieldsID="ccce6efaa7011d7022160cea9a33e711" ns2:_="" ns3:_="">
    <xsd:import namespace="86fdbe78-b9b1-493f-9f6b-dd92d081a9a7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dbe78-b9b1-493f-9f6b-dd92d081a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84A60A-3D30-41BF-A7E0-30A63DED7F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418144-F688-423A-A757-AF75B3EA79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dbe78-b9b1-493f-9f6b-dd92d081a9a7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5FEA9C-903F-4399-9AB2-69FFDA055DD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65741c1-0203-411f-8ace-9952e556f05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On-screen Show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CD4</vt:lpstr>
      <vt:lpstr>What Are CD4+ T Cells?</vt:lpstr>
      <vt:lpstr>Basic CD4 T Cell Biology</vt:lpstr>
      <vt:lpstr>Basic CD4 T Cell Biology</vt:lpstr>
      <vt:lpstr>T-Cells in the Thymus</vt:lpstr>
      <vt:lpstr>Circulating CD4+ Cells</vt:lpstr>
      <vt:lpstr>How to Measure CD4 T Cells in  Peripheral Blood (cont)</vt:lpstr>
      <vt:lpstr>How to Measure CD4 T Cells in  Peripheral Blood (cont)</vt:lpstr>
      <vt:lpstr>Measuring T-Cell Counts</vt:lpstr>
      <vt:lpstr>Active HIV Replication Occurs in CD4 T-Cells</vt:lpstr>
      <vt:lpstr>T Cell Immune Responses After  HIV-1 Infection</vt:lpstr>
      <vt:lpstr>Progressive Depletion of CD4+ T-Cells Is the Hallmark of HIV Disease</vt:lpstr>
      <vt:lpstr>HIV Treatment Guidelines</vt:lpstr>
      <vt:lpstr>Depletion and Immunopathogenesis</vt:lpstr>
      <vt:lpstr>What Causes CD4 Depletion in HIV Disease? </vt:lpstr>
      <vt:lpstr>What Causes CD4 Depletion in HIV Disease? </vt:lpstr>
      <vt:lpstr>What Causes CD4 Depletion in HIV Disease? </vt:lpstr>
      <vt:lpstr>What Causes CD4 Depletion in HIV Disease? </vt:lpstr>
      <vt:lpstr>What Causes CD4 Depletion in HIV Disease? </vt:lpstr>
      <vt:lpstr>What Causes CD4 Depletion in HIV Disease? </vt:lpstr>
      <vt:lpstr>What Causes CD4 Depletion in HIV Disease? </vt:lpstr>
      <vt:lpstr>Chronic Immune Activation Resulting in Apoptosis</vt:lpstr>
      <vt:lpstr>Chronic Immune Activation</vt:lpstr>
      <vt:lpstr>Depletion and Immunopathogenesis</vt:lpstr>
      <vt:lpstr>Depletion and Immunopathogenesis (cont)</vt:lpstr>
      <vt:lpstr>ART is Key in Reversing T cell Depletion</vt:lpstr>
      <vt:lpstr>Other Factors Affecting CD4 Count -- Expert Perspective </vt:lpstr>
      <vt:lpstr>CD4+ T Cell Recovery Varies According to Age and Comorbidities</vt:lpstr>
      <vt:lpstr>Correlation Between CD4+ T Cell Trajectories Over the Course of the Infection </vt:lpstr>
      <vt:lpstr>Clinical Predictors and Patient-Associated Factors of Inefficient CD4+ T-Cell Gain During Treatment</vt:lpstr>
      <vt:lpstr>Slow CD4 T Cell Recovery in Heavily  Pre-Treated Patients</vt:lpstr>
      <vt:lpstr>Expert Perspectives</vt:lpstr>
      <vt:lpstr>Concluding Remarks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CD4</dc:title>
  <dc:creator>Zuccaire, Jessica</dc:creator>
  <cp:lastModifiedBy>Zuccaire, Jessica</cp:lastModifiedBy>
  <cp:revision>2</cp:revision>
  <dcterms:created xsi:type="dcterms:W3CDTF">2021-08-30T15:33:06Z</dcterms:created>
  <dcterms:modified xsi:type="dcterms:W3CDTF">2021-08-30T21:19:05Z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0x010100A0FC0315C3EB8D4892E52D11DD044B95</vt:lpwstr>
  </property>
  <property fmtid="{D5CDD505-2E9C-101B-9397-08002B2CF9AE}" pid="3" name="Order">
    <vt:r8>6615900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