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E31C-030A-44CA-807A-9148BABD97E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1B17-B6CF-4037-B760-31C0EC9B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9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5E31C-030A-44CA-807A-9148BABD97E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F1B17-B6CF-4037-B760-31C0EC9B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8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 Xa Inhibitors in Coronary Artery Disease and Peripheral Artery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6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COMPASS</a:t>
            </a:r>
            <a:br>
              <a:rPr lang="en-US" smtClean="0"/>
            </a:br>
            <a:r>
              <a:rPr lang="en-US" sz="3200" i="1" smtClean="0"/>
              <a:t>Safety Results in Overall Population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COMPASS </a:t>
            </a:r>
            <a:br>
              <a:rPr lang="en-US" smtClean="0"/>
            </a:br>
            <a:r>
              <a:rPr lang="en-US" sz="3200" i="1" smtClean="0"/>
              <a:t>Primary Efficacy Endpoint 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cs typeface="Calibri Light" panose="020F0302020204030204" pitchFamily="34" charset="0"/>
              </a:rPr>
              <a:t>2019 ESC Guidelines for Diagnosis and Management of Chronic Coronary Syndromes: </a:t>
            </a:r>
            <a:r>
              <a:rPr lang="en-US" sz="2800" i="1" smtClean="0">
                <a:cs typeface="Calibri Light" panose="020F0302020204030204" pitchFamily="34" charset="0"/>
              </a:rPr>
              <a:t>Dual Antithrombotic Therapy</a:t>
            </a:r>
            <a:endParaRPr lang="en-US" sz="2800" i="1" dirty="0"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3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Evolution of PAD Management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46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COMPASS: PAD Cohort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Guideline Recommendations for Antithrombotic Therapy in PAD Management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77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Path to DPI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98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COMPASS PCI</a:t>
            </a:r>
            <a:br>
              <a:rPr lang="en-US" smtClean="0"/>
            </a:br>
            <a:r>
              <a:rPr lang="en-US" sz="3200" i="1" smtClean="0"/>
              <a:t>Subanalysis of COMPASS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7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COMPASS PCI</a:t>
            </a:r>
            <a:br>
              <a:rPr lang="en-US" smtClean="0"/>
            </a:br>
            <a:r>
              <a:rPr lang="en-US" sz="3200" i="1" smtClean="0"/>
              <a:t>Secondary Efficacy Endpoint (ITT)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56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VOYAGER PAD</a:t>
            </a:r>
            <a:br>
              <a:rPr lang="en-US" smtClean="0"/>
            </a:br>
            <a:r>
              <a:rPr lang="en-US" sz="3200" i="1" smtClean="0"/>
              <a:t>Study Design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5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47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VOYAGER PAD</a:t>
            </a:r>
            <a:br>
              <a:rPr lang="en-US" smtClean="0"/>
            </a:br>
            <a:r>
              <a:rPr lang="en-US" sz="3200" i="1" smtClean="0"/>
              <a:t>Primary Efficacy Endpoint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65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VOYAGER PAD</a:t>
            </a:r>
            <a:br>
              <a:rPr lang="en-US" smtClean="0"/>
            </a:br>
            <a:r>
              <a:rPr lang="en-US" sz="3200" i="1" smtClean="0"/>
              <a:t>Safety Outcomes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91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Implications</a:t>
            </a:r>
            <a:br>
              <a:rPr lang="en-US" smtClean="0"/>
            </a:br>
            <a:r>
              <a:rPr lang="en-US" sz="3200" i="1" smtClean="0"/>
              <a:t>Antithrombotic Therapy in PAD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21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33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Antithrombotic Therapy Recommendations for PAD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02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0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7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70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3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Mechanism of Thrombus Formation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5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Mechanism of Thrombus Formation (cont)</a:t>
            </a:r>
            <a:br>
              <a:rPr lang="en-US" smtClean="0"/>
            </a:br>
            <a:r>
              <a:rPr lang="en-US" sz="3200" i="1" smtClean="0"/>
              <a:t>Process 1: Platelet Activation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8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Mechanism of Thrombus Formation (cont)</a:t>
            </a:r>
            <a:br>
              <a:rPr lang="en-US" smtClean="0"/>
            </a:br>
            <a:r>
              <a:rPr lang="en-US" sz="3200" i="1" smtClean="0"/>
              <a:t>Process 2: Thrombin Generation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5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Patients With PAD or CAD Remain At High Risk</a:t>
            </a:r>
            <a:br>
              <a:rPr lang="en-US" smtClean="0"/>
            </a:br>
            <a:r>
              <a:rPr lang="en-US" smtClean="0"/>
              <a:t>Despite Single or Dual Antiplatelet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Dual Pathway Inhibition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i="1" smtClean="0"/>
              <a:t>Platelet Inhibition and Low-Dose Anticoagulation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0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COMPASS </a:t>
            </a:r>
            <a:br>
              <a:rPr lang="en-US" smtClean="0"/>
            </a:br>
            <a:r>
              <a:rPr lang="en-US" sz="3200" i="1" smtClean="0"/>
              <a:t>Trial Design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6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COMPASS </a:t>
            </a:r>
            <a:br>
              <a:rPr lang="en-US" smtClean="0"/>
            </a:br>
            <a:r>
              <a:rPr lang="en-US" sz="3200" i="1" smtClean="0"/>
              <a:t>Reduction in MI, Stroke, Amputation, and VTE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41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On-screen Show (4:3)</PresentationFormat>
  <Paragraphs>27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Factor Xa Inhibitors in Coronary Artery Disease and Peripheral Artery Disease</vt:lpstr>
      <vt:lpstr>PowerPoint Presentation</vt:lpstr>
      <vt:lpstr>Mechanism of Thrombus Formation</vt:lpstr>
      <vt:lpstr>Mechanism of Thrombus Formation (cont) Process 1: Platelet Activation</vt:lpstr>
      <vt:lpstr>Mechanism of Thrombus Formation (cont) Process 2: Thrombin Generation</vt:lpstr>
      <vt:lpstr>Patients With PAD or CAD Remain At High Risk Despite Single or Dual Antiplatelet Therapy</vt:lpstr>
      <vt:lpstr>Dual Pathway Inhibition  Platelet Inhibition and Low-Dose Anticoagulation</vt:lpstr>
      <vt:lpstr>COMPASS  Trial Design</vt:lpstr>
      <vt:lpstr>COMPASS  Reduction in MI, Stroke, Amputation, and VTE</vt:lpstr>
      <vt:lpstr>COMPASS Safety Results in Overall Population</vt:lpstr>
      <vt:lpstr>COMPASS  Primary Efficacy Endpoint </vt:lpstr>
      <vt:lpstr>2019 ESC Guidelines for Diagnosis and Management of Chronic Coronary Syndromes: Dual Antithrombotic Therapy</vt:lpstr>
      <vt:lpstr>Evolution of PAD Management</vt:lpstr>
      <vt:lpstr>COMPASS: PAD Cohort</vt:lpstr>
      <vt:lpstr>Guideline Recommendations for Antithrombotic Therapy in PAD Management</vt:lpstr>
      <vt:lpstr>The Path to DPI</vt:lpstr>
      <vt:lpstr>COMPASS PCI Subanalysis of COMPASS</vt:lpstr>
      <vt:lpstr>COMPASS PCI Secondary Efficacy Endpoint (ITT)</vt:lpstr>
      <vt:lpstr>VOYAGER PAD Study Design</vt:lpstr>
      <vt:lpstr> VOYAGER PAD Primary Efficacy Endpoint</vt:lpstr>
      <vt:lpstr>VOYAGER PAD Safety Outcomes</vt:lpstr>
      <vt:lpstr>Clinical Implications Antithrombotic Therapy in PAD</vt:lpstr>
      <vt:lpstr>Patient Case</vt:lpstr>
      <vt:lpstr>Antithrombotic Therapy Recommendations for PAD</vt:lpstr>
      <vt:lpstr>Conclusions</vt:lpstr>
      <vt:lpstr>Abbreviations</vt:lpstr>
      <vt:lpstr>Abbreviations (cont)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 Xa Inhibitors in Coronary Artery Disease and Peripheral Artery Disease</dc:title>
  <dc:creator>Scuglik, Taylor</dc:creator>
  <cp:lastModifiedBy>Scuglik, Taylor</cp:lastModifiedBy>
  <cp:revision>1</cp:revision>
  <dcterms:created xsi:type="dcterms:W3CDTF">2020-04-27T14:36:09Z</dcterms:created>
  <dcterms:modified xsi:type="dcterms:W3CDTF">2020-04-27T14:36:09Z</dcterms:modified>
</cp:coreProperties>
</file>