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9E61-6AFE-4A67-A9EF-FEE5AA72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8F3F4-7088-40BC-A160-B8F3D4C6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D037-ECE7-4640-A9FB-6484AD300F9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54FFF-9F50-4B55-9ACC-B74157CC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84111-916C-49BA-8D5A-5FABE795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662C-4780-41C2-89CE-EFF0F401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DBAE7-6A0C-4448-BB1A-F1AA0387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58B89-887B-4F2C-80FD-F7222A85A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FF9A4-F90D-4ABF-AA7C-59AE2CCCA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D037-ECE7-4640-A9FB-6484AD300F9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D6D12-CD2B-4C9A-945B-F3181B9AD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99F84-635C-47E1-ABCC-BEC0E69FC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662C-4780-41C2-89CE-EFF0F401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0688A1-D006-4EDE-BB16-7EB9B534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Aesthetic Game Show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38774-EE72-4053-A461-9665892AA0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C6A03-F2E1-451C-BB55-C29E3279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Was the Patient Treated?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BC5D0-7BDA-4A86-8E24-C5AC880B0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8936A-8AFF-49C3-9024-C426CF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2: Woman With Prominent Nasolabial Folds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641EC-454B-467A-8C84-C57CFDDAF7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8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E94A29-770D-477C-A6AD-5A7089B8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2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3FE67-0D3D-4D5C-952B-87F3FCC56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3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59CFF-4A07-4F37-93CE-6200FCC4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2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AACB0-1690-4DEF-B268-6A18116318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6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049AC0-8E46-45A2-B941-4E6208E0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2: Before and After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DD083-4619-44DA-B960-C5ACC16DD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9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E50F72-35ED-49FC-99C4-7413CA1A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Was the Patient Treated?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C4A8D-3AEF-46C7-AA8F-8FEAC1F778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A9BDE4-F08C-4767-A516-6956136B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3: Man With Static Forehead Lines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CDBF4-D772-4332-BFA8-FFC38774E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6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17D12E-814A-420D-8668-6713D1A0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3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72FDF-C4B5-4C0B-9656-A1362371CE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81A1EA-3CA4-44C5-B640-8CAEF969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3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361E1-1081-40F8-8898-A45A59163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5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CEE347-A8D3-44C5-A897-F079B32B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3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617A8-A1ED-483F-BE90-6B200A7F0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4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7185DD-3877-4AEE-A5D0-E2C86358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E02CC-5E1D-4131-9A01-9CA45D1AC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0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9D76C6-41EC-4875-B953-2C6D889D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Was the Patient Treated?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13F95-03F2-4569-9F0A-C009765FD4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F8ACA-08ED-4178-807F-85D315BF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4: Woman With Dynamic Crow's Feet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C53B5-B45C-4F0C-B672-D28F9FC77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6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2A2399-A8A3-4F53-B9EE-67FE890E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4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8BBD4-E84D-4A73-84E9-8B1F4A834E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44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093A3F-9B2E-4F67-9E1B-742A9334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4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8D26E-E7DE-4E88-8B60-48112610B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43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B5E63-652B-48F0-8D67-3F949F97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4: Before and After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830DB-EFE0-4080-867E-F22E8BD3E5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0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157BE7-6300-4A93-B28E-75784861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Was the Patient Treated?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E4548-C1B4-457E-ACB3-9C95D09FC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5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ACC9A8-1067-4569-AF5D-F69C69C1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5: Woman With Full Facial Rejuvenation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FAA5-9F4F-4DE6-9E12-B452FF911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36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AAA851-A6F9-46F8-AF7C-10C615AF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5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96E7C-00C2-456C-8664-D5E1ECDFED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9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0F0183-DD1E-40B6-AA85-1DA39483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5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45A91-E900-4DD8-A492-6FEC3C2AF6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67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82F375-7512-4328-B6D6-57BCC456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5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BCA28-0C87-4E78-91B3-1A68C8BE7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AE7B26-361B-4573-BA72-5E001EB7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1: Woman With Fat Pad Dissent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D1A1F-C381-4A36-9D44-B66F9E2353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3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81B056-CB25-49F3-9483-D2FEE357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5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7E66C-7617-40B7-B90F-4328669B3B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23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B52557-6DC1-4C4D-B251-6012E32F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5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D030D-A091-4C80-BA90-C870D583A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6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19A48C-524B-457D-8084-C0BD85EC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5: Before and After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7D468-BEC3-4386-B848-BF6723F2C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78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7B1815-4E58-4ABA-94C3-0E756CB3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Was the Patient Treated?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FE75A-A047-40BB-9521-70C91F2A97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24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D9F587-965A-4BF6-8DC3-1A1AB6F1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6: Woman With Full Facial Rejuvenation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60782-CC33-46D5-84A1-B157C98C1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9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B1DAD1-58C5-469D-905E-1FA4D67D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6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5E278-FC3F-44E4-89CC-775EFE0F2C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24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55387-038D-41A2-9AF9-0072578A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6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DA29C-2597-48C6-BA07-94942C773C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17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D3FB69-82AF-4A04-89C4-88EEF8E2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6: Before and After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C9106-74A2-4226-B078-3DA8C1CC4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32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3D7732-F00B-42BA-A5FE-AB0A8050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Was the Patient Treated?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86338-B0F2-438D-8F44-A13E9D8ECF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2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E9C6CF-0A4A-4278-8CD8-3058A153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1EF03-4BDC-4E59-8B6D-F48FFAADE1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23087D-8DA1-4973-8DA2-B4EA03D9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1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9A99F-7D82-43CF-8F71-1D6E8F91A1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7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68957-3655-48BB-A728-6FC0945C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1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4AB10-C01E-4B83-BE20-4400DA1C3A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DC2D3E-B657-404D-A248-6F0CB730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1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E843D-94CD-4EAB-A483-42B1F3696A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3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E4373F-F28A-48F2-BCCE-9A3C7734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1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FDF45-274A-4B76-9EC4-0FB796DF70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4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B52247-1FC5-4A03-B991-3CF90C6E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1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9E1E6-33DD-4A89-9F3D-7D34B06CAA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8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258F08-E9FF-4987-9A2D-3A860D00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1: Before and After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1AA03-A519-402B-9BA8-17BF31AE7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23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On-screen Show (4:3)</PresentationFormat>
  <Paragraphs>38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The Aesthetic Game Show</vt:lpstr>
      <vt:lpstr>PowerPoint Presentation</vt:lpstr>
      <vt:lpstr>Patient 1: Woman With Fat Pad Dissent</vt:lpstr>
      <vt:lpstr>Patient 1 (cont)</vt:lpstr>
      <vt:lpstr>Patient 1 (cont)</vt:lpstr>
      <vt:lpstr>Patient 1 (cont)</vt:lpstr>
      <vt:lpstr>Patient 1 (cont)</vt:lpstr>
      <vt:lpstr>Patient 1 (cont)</vt:lpstr>
      <vt:lpstr>Patient 1: Before and After</vt:lpstr>
      <vt:lpstr>How Was the Patient Treated?</vt:lpstr>
      <vt:lpstr>Patient 2: Woman With Prominent Nasolabial Folds</vt:lpstr>
      <vt:lpstr>Patient 2 (cont)</vt:lpstr>
      <vt:lpstr>Patient 2 (cont)</vt:lpstr>
      <vt:lpstr>Patient 2: Before and After</vt:lpstr>
      <vt:lpstr>How Was the Patient Treated?</vt:lpstr>
      <vt:lpstr>Patient 3: Man With Static Forehead Lines </vt:lpstr>
      <vt:lpstr>Patient 3 (cont)</vt:lpstr>
      <vt:lpstr>Patient 3 (cont)</vt:lpstr>
      <vt:lpstr>Patient 3 (cont)</vt:lpstr>
      <vt:lpstr>How Was the Patient Treated?</vt:lpstr>
      <vt:lpstr>Patient 4: Woman With Dynamic Crow's Feet</vt:lpstr>
      <vt:lpstr>Patient 4 (cont)</vt:lpstr>
      <vt:lpstr>Patient 4 (cont)</vt:lpstr>
      <vt:lpstr>Patient 4: Before and After</vt:lpstr>
      <vt:lpstr>How Was the Patient Treated?</vt:lpstr>
      <vt:lpstr>Patient 5: Woman With Full Facial Rejuvenation 1</vt:lpstr>
      <vt:lpstr>Patient 5 (cont)</vt:lpstr>
      <vt:lpstr>Patient 5 (cont)</vt:lpstr>
      <vt:lpstr>Patient 5 (cont)</vt:lpstr>
      <vt:lpstr>Patient 5 (cont)</vt:lpstr>
      <vt:lpstr>Patient 5 (cont)</vt:lpstr>
      <vt:lpstr>Patient 5: Before and After</vt:lpstr>
      <vt:lpstr>How Was the Patient Treated?</vt:lpstr>
      <vt:lpstr>Patient 6: Woman With Full Facial Rejuvenation</vt:lpstr>
      <vt:lpstr>Patient 6 (cont)</vt:lpstr>
      <vt:lpstr>Patient 6 (cont)</vt:lpstr>
      <vt:lpstr>Patient 6: Before and After</vt:lpstr>
      <vt:lpstr>How Was the Patient Treated?</vt:lpstr>
      <vt:lpstr>Abbreviations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Aesthetic Game Show</dc:title>
  <dc:creator>Alexandria Haertel</dc:creator>
  <cp:lastModifiedBy>Alexandria Haertel</cp:lastModifiedBy>
  <cp:revision>1</cp:revision>
  <dcterms:created xsi:type="dcterms:W3CDTF">2020-05-11T16:19:47Z</dcterms:created>
  <dcterms:modified xsi:type="dcterms:W3CDTF">2020-05-11T16:19:47Z</dcterms:modified>
</cp:coreProperties>
</file>