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818FA-470C-40F7-9540-D413328CB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76A7F7-20A7-4CE7-90C7-AD93F6F00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A3CA9-047E-4C46-9E65-F22735A33A0A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1F92B-67D3-485F-8586-88CA74130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84C239-99D5-48B0-B77F-C3359C866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464BD-2752-425D-BB05-0F4835872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717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04C0C4-1CCE-402A-87EB-BB7AAF024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8E5C4-313F-4543-92E9-7F58780B9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0E1D40-2111-4C19-92FE-AE7D0B4FE7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A3CA9-047E-4C46-9E65-F22735A33A0A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0F14DB-CF41-4F73-8EA1-27757D59E5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802A7-CB5D-4708-819A-13AF743591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464BD-2752-425D-BB05-0F4835872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599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C678E8F-5FB5-43DE-B1CA-B5F8CE0E2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How Will You Manage These Patients With Recurrent Angioedema?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04D5FA-B60A-4203-8513-8310948EF1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7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3DB213C-0BC1-486A-BBBF-46CE9C73B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Creating a Management Plan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233026-DCF4-4B63-9D5A-205D77051FD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768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4EC8B6D-4A88-4EE9-B975-3EE968716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Patient Case 2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CF5FD2-1619-4935-8A9E-7810521EBD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286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8A6A98B-A0A3-4605-B7AB-7EB3232EB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Patient Case 2</a:t>
            </a:r>
            <a:br>
              <a:rPr lang="en-US"/>
            </a:br>
            <a:r>
              <a:rPr lang="en-US" sz="3200" i="1"/>
              <a:t>Considerations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262703-52F1-40C3-96A4-C80ED5726B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48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6D0DA57-ED6C-49E5-AF6F-DF5E50AA0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HAE Symptoms</a:t>
            </a:r>
            <a:br>
              <a:rPr lang="en-US"/>
            </a:br>
            <a:r>
              <a:rPr lang="en-US" sz="3200" i="1"/>
              <a:t>Impact on Quality of Life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E6BCD5-207A-48A1-A3B3-DDD8C3CC12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727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164120E-31C9-4185-B242-6E63443D4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Short-Term vs Long-Term Prophylaxis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8D559A-7B81-4CF9-A638-8E3782EBAE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195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98D6DB1-DC69-442F-AB0D-12E301575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/>
            </a:br>
            <a:r>
              <a:rPr lang="en-US"/>
              <a:t>Short-Term vs Long-Term Prophylaxis</a:t>
            </a:r>
            <a:br>
              <a:rPr lang="en-US"/>
            </a:br>
            <a:r>
              <a:rPr lang="en-US" sz="3200" i="1"/>
              <a:t>Considerations for Treatment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5121D7-A035-4626-B012-3991C84CA7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2788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BBA791A-F1C5-4311-A169-BA1C195EC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Prophylaxis Treatment Options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165CB7-4029-4CB2-B15F-1A93AF3249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678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D40CDEB-0E26-430D-BC0A-414801A12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Adverse Events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7E3452-CF52-409D-B356-3C6AD7FCDE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1070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A566397-AC21-462E-8012-88695BE12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Concluding Remarks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DB6E81-36AD-4E57-BF72-AF1F4E713C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8192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EA80099-CB60-48BB-8E3B-802552591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Concluding Remarks (cont)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D939D6-734F-4ECA-9077-C626E4921EE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138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3A544CD-8DCA-438E-B4B6-E697DEF99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0C8B25-9597-408C-AA26-D8649AC1CFB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2704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496C548-3FF4-4D58-98A9-C8B30E9DE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Abbreviations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8C3543-B25E-4425-9509-DA267203B9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696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0704DD9-EA0A-4A6D-972F-58A8F8EF5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Patient Case 1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2ED680-8620-40EB-B613-D8DF6BB089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047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1D41F96-D5FC-4E2A-9C7E-169EA195E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Patient Case 1 ( cont)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C96C97-BB8C-484B-9AF5-9602906311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52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81E8240-0963-438D-A98B-1D2A65D75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HAE Evaluation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DC1832-62FA-4E25-9123-1A17F35193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326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4DA25C0-5494-45DD-9D41-FC2C62166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Tests for HAE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4804C6-2232-455A-848C-B28784638F0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027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F0B5752-2F18-470F-943A-D6AE15C9B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Acute HAE Medications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F649C5-8706-47B6-A418-3E9247E217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500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BE5EC96-CAA9-493E-A636-C6A164050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HAE Treatments</a:t>
            </a:r>
            <a:br>
              <a:rPr lang="en-US"/>
            </a:br>
            <a:r>
              <a:rPr lang="en-US" sz="3200" i="1"/>
              <a:t>Expert Insights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7F5A8E-6858-4AA7-90FA-69DA96DA4AF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456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C7FCD04-D452-477E-BFD7-65860CD9C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HAE Treatment </a:t>
            </a:r>
            <a:br>
              <a:rPr lang="en-US"/>
            </a:br>
            <a:r>
              <a:rPr lang="en-US" sz="3200" i="1"/>
              <a:t>Selection Considerations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38C3B1-17DA-4471-A678-4C080B5BD5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2232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</Words>
  <Application>Microsoft Office PowerPoint</Application>
  <PresentationFormat>On-screen Show (4:3)</PresentationFormat>
  <Paragraphs>20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 How Will You Manage These Patients With Recurrent Angioedema?</vt:lpstr>
      <vt:lpstr>Agenda</vt:lpstr>
      <vt:lpstr>Patient Case 1</vt:lpstr>
      <vt:lpstr>Patient Case 1 ( cont)</vt:lpstr>
      <vt:lpstr>HAE Evaluation </vt:lpstr>
      <vt:lpstr>Tests for HAE</vt:lpstr>
      <vt:lpstr>Acute HAE Medications</vt:lpstr>
      <vt:lpstr>HAE Treatments Expert Insights</vt:lpstr>
      <vt:lpstr>HAE Treatment  Selection Considerations</vt:lpstr>
      <vt:lpstr>Creating a Management Plan </vt:lpstr>
      <vt:lpstr>Patient Case 2</vt:lpstr>
      <vt:lpstr>Patient Case 2 Considerations</vt:lpstr>
      <vt:lpstr>HAE Symptoms Impact on Quality of Life</vt:lpstr>
      <vt:lpstr>Short-Term vs Long-Term Prophylaxis </vt:lpstr>
      <vt:lpstr> Short-Term vs Long-Term Prophylaxis Considerations for Treatment</vt:lpstr>
      <vt:lpstr>Prophylaxis Treatment Options </vt:lpstr>
      <vt:lpstr>Adverse Events </vt:lpstr>
      <vt:lpstr>Concluding Remarks</vt:lpstr>
      <vt:lpstr>Concluding Remarks (cont)</vt:lpstr>
      <vt:lpstr>Abbreviations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How Will You Manage These Patients With Recurrent Angioedema?</dc:title>
  <dc:creator>Alexandria Haertel</dc:creator>
  <cp:lastModifiedBy>Alexandria Haertel</cp:lastModifiedBy>
  <cp:revision>1</cp:revision>
  <dcterms:created xsi:type="dcterms:W3CDTF">2020-06-13T20:45:08Z</dcterms:created>
  <dcterms:modified xsi:type="dcterms:W3CDTF">2020-06-13T20:45:08Z</dcterms:modified>
</cp:coreProperties>
</file>