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4B7D-3BA5-43F6-84AC-9A677D60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AED11-2107-4525-AF12-963732EE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3F1F-211E-428A-A7E3-BB72510A454A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AFBEA-0F89-4053-8E56-53C46BD8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A7CB4-EA68-4000-AB9A-82E811E9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B3D5-9180-4E38-898A-6C219AA7A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3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AEC2F8-42C6-455B-8D47-6A830B5D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37577-0CC4-4FA7-BA92-F6683EB1B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70EAB-6CA8-4F59-942C-112282B9C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63F1F-211E-428A-A7E3-BB72510A454A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1EA39-FA21-4675-8F40-9C3EE917E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29CF3-93D2-4AC7-A3A3-3522D8EFB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B3D5-9180-4E38-898A-6C219AA7A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9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81B18C-8C01-417A-BBC2-F8BFD7C5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Overcoming Challenges in Ophthalmology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D6416-20A5-4F79-9ED3-D9A884B5F3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5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1D3525-DC39-4437-BDD2-4D9A6003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 Algorithms in Detecting Eye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1539F-FCDC-4364-9713-902CE84F96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9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492A51-936F-413A-9D75-D8F09AED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 and Function</a:t>
            </a:r>
            <a:br>
              <a:rPr lang="en-US"/>
            </a:br>
            <a:r>
              <a:rPr lang="en-US" i="1"/>
              <a:t>Neural Network to Model Impact of OCT Changes on VA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5C29B-10D6-4E50-B171-C1255C692A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2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FB1252-91A7-4D54-A220-4E8707162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 and Function</a:t>
            </a:r>
            <a:br>
              <a:rPr lang="en-US"/>
            </a:br>
            <a:r>
              <a:rPr lang="en-US" i="1"/>
              <a:t>AI-Based Impact of OCT Changes on VA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86F8A-659D-4784-BEE4-7159264BE2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5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026CD6-F64E-4C81-94BB-812847EE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Implications of AI</a:t>
            </a:r>
            <a:br>
              <a:rPr lang="en-US"/>
            </a:br>
            <a:r>
              <a:rPr lang="en-US" i="1"/>
              <a:t>Faculty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199A-9FAD-47E1-A930-358D244377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52555E-6C44-44C7-8776-668C3285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 and Prognosis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90AAF-678B-4C08-ADC7-0F24F40C3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39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D184B5-AD7C-41D3-A53E-FD0A94B9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Will AI Put Ophthalmologists Out of Business?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5F524-80AF-4C3C-B78B-1918D9F484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7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9E0133-09F1-4611-B722-D5347B23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vs AI Approach to Diagnosis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7D1AA-46A0-4BED-9E26-B73946E222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27B5E0-0980-45FA-9A15-47AE0BF9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vs AI Approach to Diagnosis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6FF64-C27B-41FD-84FC-28AB2CBC0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08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1C5C96-3A01-49C9-935A-DC593BEA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Remote Testing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90FF1-5225-431F-A88F-D2418D3290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6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10D734-3936-4B4E-AA07-9F52A224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in Remote Testing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4CAA2-D495-4AC4-88E9-F436992EE1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5D9FBF-FD1F-48D0-847E-B4DFC853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0BB84-ACBE-461D-9CBE-6307D2E2C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5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797137-3524-459B-8B84-F58D3B2A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in AI</a:t>
            </a:r>
            <a:br>
              <a:rPr lang="en-US"/>
            </a:br>
            <a:r>
              <a:rPr lang="en-US" i="1"/>
              <a:t>Validation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556AA-6353-4BF7-846E-DEE32A5E4A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4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A55ABD-7AC1-4EEC-A484-7CBE11A7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in AI </a:t>
            </a:r>
            <a:br>
              <a:rPr lang="en-US"/>
            </a:br>
            <a:r>
              <a:rPr lang="en-US" i="1"/>
              <a:t>Patient Adherence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31FAB-9EB7-45D0-BCA1-4B883CDDE1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06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96D467-311E-43A4-B2F4-E8832ECC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in AI and Ethical Considerations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AFA18-4B3A-4ECF-BE79-33B6BC5AA2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49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1EC341-9A4D-4260-AD3B-49C4C343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You Hope to Gain With Personalized Medicine?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BBC73-3E43-4DC8-A8BE-F83A706D95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44A6BA-6E87-433B-9655-14798ED0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743F8-06AE-4A72-83DD-35D54D1253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02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B55802-CF30-47A8-90A0-691DB2167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participating </a:t>
            </a:r>
            <a:br>
              <a:rPr lang="en-US"/>
            </a:br>
            <a:r>
              <a:rPr lang="en-US"/>
              <a:t>in this activity.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A9A083-B4D6-4108-A638-8F9FB3775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4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28C566-C21F-4DDE-97DF-E53A0E7A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br>
              <a:rPr lang="en-US"/>
            </a:br>
            <a:r>
              <a:rPr lang="en-US" i="1"/>
              <a:t>Learning Objectives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9FA42-25A7-47EF-A606-E0DC7DBDDC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4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F48F06-14B6-4B13-8A86-B62A604D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AI, Machine Learning, and Deep Learning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D3419-6176-413B-A2A9-D40A3A9190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9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5F05AD-DD7B-4C7F-BEE3-2D46D96B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AI, Machine Learning, and Deep Learning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7789C-939D-4BB0-B718-C19F5B6EF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2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F7AB66-CF3E-4B38-9CCD-F42469F0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Imaging Enhancement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06E39-8C1C-4DA3-9F55-5827D1A43F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3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A301B1-0367-4964-84A1-85DB58F0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Automation of Testing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8BE91-6C37-4C62-A0B9-F324727147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5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32E8E4-BF5F-4C9F-A74C-C6B615F4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Automation of Testing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96EB5-B459-491F-959C-D61FBE5781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2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7556BA-E148-410E-BFB4-B81664EC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 and Diagnosis</a:t>
            </a:r>
            <a:br>
              <a:rPr lang="en-US"/>
            </a:br>
            <a:r>
              <a:rPr lang="en-US" i="1"/>
              <a:t>Recent Literature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1E5373-5F9B-40D4-8D81-1A4D201F6E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77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3" ma:contentTypeDescription="Create a new document." ma:contentTypeScope="" ma:versionID="e7c39ceac4172ee700e42da7e7751292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3b2dbe2713d572351031b47c38b0780d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D2B048-1423-4010-94CA-69CD3F0502E8}"/>
</file>

<file path=customXml/itemProps2.xml><?xml version="1.0" encoding="utf-8"?>
<ds:datastoreItem xmlns:ds="http://schemas.openxmlformats.org/officeDocument/2006/customXml" ds:itemID="{78D73995-B9DE-4495-B2CA-846B83436D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9D051B-D2EE-425C-8281-6F6782EC082D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93acf5f-f59b-46bb-8c22-2b43a486ab2c"/>
    <ds:schemaRef ds:uri="http://schemas.microsoft.com/office/2006/documentManagement/types"/>
    <ds:schemaRef ds:uri="http://purl.org/dc/elements/1.1/"/>
    <ds:schemaRef ds:uri="56ab35ba-152c-4155-8abf-2985e6e604d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On-screen Show (16:9)</PresentationFormat>
  <Paragraphs>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Overcoming Challenges in Ophthalmology</vt:lpstr>
      <vt:lpstr>PowerPoint Presentation</vt:lpstr>
      <vt:lpstr>Introduction Learning Objectives</vt:lpstr>
      <vt:lpstr>AI, Machine Learning, and Deep Learning</vt:lpstr>
      <vt:lpstr>AI, Machine Learning, and Deep Learning (cont)</vt:lpstr>
      <vt:lpstr>Imaging Enhancement</vt:lpstr>
      <vt:lpstr>Automation of Testing</vt:lpstr>
      <vt:lpstr>Automation of Testing</vt:lpstr>
      <vt:lpstr>AI and Diagnosis Recent Literature</vt:lpstr>
      <vt:lpstr>DL Algorithms in Detecting Eye Disease</vt:lpstr>
      <vt:lpstr>DL and Function Neural Network to Model Impact of OCT Changes on VA</vt:lpstr>
      <vt:lpstr>DL and Function AI-Based Impact of OCT Changes on VA</vt:lpstr>
      <vt:lpstr>Clinical Implications of AI Faculty Perspectives</vt:lpstr>
      <vt:lpstr>AI and Prognosis</vt:lpstr>
      <vt:lpstr>Will AI Put Ophthalmologists Out of Business?</vt:lpstr>
      <vt:lpstr>Human vs AI Approach to Diagnosis</vt:lpstr>
      <vt:lpstr>Human vs AI Approach to Diagnosis (cont)</vt:lpstr>
      <vt:lpstr>Remote Testing</vt:lpstr>
      <vt:lpstr>Challenges in Remote Testing</vt:lpstr>
      <vt:lpstr>Challenges in AI Validation</vt:lpstr>
      <vt:lpstr>Challenges in AI  Patient Adherence</vt:lpstr>
      <vt:lpstr>Challenges in AI and Ethical Considerations</vt:lpstr>
      <vt:lpstr>What Do You Hope to Gain With Personalized Medicine?</vt:lpstr>
      <vt:lpstr>Concluding Remarks</vt:lpstr>
      <vt:lpstr>Thank you for participating  in this activity.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Challenges in Ophthalmology</dc:title>
  <dc:creator>Elzafarany, Sara</dc:creator>
  <cp:lastModifiedBy>Elzafarany, Sara</cp:lastModifiedBy>
  <cp:revision>1</cp:revision>
  <dcterms:created xsi:type="dcterms:W3CDTF">2021-08-10T15:12:42Z</dcterms:created>
  <dcterms:modified xsi:type="dcterms:W3CDTF">2021-08-10T15:12:43Z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