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74E7-4E21-4920-B20D-E1FF54F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572CC-45A9-4030-83F9-4F3DFD5A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DE9D-8F83-4AE8-A80F-5A13643B361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04426-CE80-4B8C-9033-F9DD8592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01F07-EB56-4D56-8A28-D1C39038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99D-675A-4968-8B24-21882DC61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5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8C398-E74D-4C27-98A8-216F0788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FE80-D4D9-42B6-8839-D31FC448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B313-07F4-48AF-8FE7-6FE99AF83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DE9D-8F83-4AE8-A80F-5A13643B361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97FC3-6753-4CD6-9831-2D2CA163F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C7579-1FAB-4DF4-AB7D-B46A4255A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799D-675A-4968-8B24-21882DC61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3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C1EF17-A64C-4D98-872F-B535ABBA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Populations Tailored for </a:t>
            </a:r>
            <a:br>
              <a:rPr lang="en-US"/>
            </a:br>
            <a:r>
              <a:rPr lang="en-US"/>
              <a:t>Lipid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1A80A-88D6-4392-A872-BB587A4BB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6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D7C89-8D5A-49F6-AC53-02D2EF19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Drug Interactions</a:t>
            </a:r>
            <a:br>
              <a:rPr lang="en-US"/>
            </a:br>
            <a:r>
              <a:rPr lang="en-US" sz="2800" i="1"/>
              <a:t>Statins With Protease Inhibitors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CF3AF-7912-4C02-B2ED-3D8A4C265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E4680-F228-4081-949A-B6ABFC0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INTREPID</a:t>
            </a:r>
            <a:br>
              <a:rPr lang="en-US"/>
            </a:br>
            <a:r>
              <a:rPr lang="en-US" sz="2800" i="1"/>
              <a:t>Statins’ Unique Properties to Lower Inflammation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D8802-2564-4EB9-AA8F-B11CB67C5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9B5A7F-7ADD-4A7D-90DA-AFD1EEA8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REPRIEVE Trial</a:t>
            </a:r>
            <a:br>
              <a:rPr lang="en-US"/>
            </a:br>
            <a:r>
              <a:rPr lang="en-US" sz="2800" i="1"/>
              <a:t>Evaluating</a:t>
            </a:r>
            <a:r>
              <a:rPr lang="en-US"/>
              <a:t> </a:t>
            </a:r>
            <a:r>
              <a:rPr lang="en-US" sz="2800" i="1"/>
              <a:t>Primary Prevention of MACE With Pitavastatin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364A1-6B30-45F7-8E4E-CC9ECE979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E558C-CEF5-4F7F-A332-232B93F1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Practice Decisions</a:t>
            </a:r>
            <a:br>
              <a:rPr lang="en-US"/>
            </a:br>
            <a:r>
              <a:rPr lang="en-US" sz="2800" i="1"/>
              <a:t>Aging and Elderly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E5C26-0D67-4D65-AE97-AA7D46BA7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E5FF2-D103-47EB-92A8-F1B1340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Primary and Secondary Prevention Considerations </a:t>
            </a:r>
            <a:br>
              <a:rPr lang="en-US" sz="3600"/>
            </a:br>
            <a:r>
              <a:rPr lang="en-US" sz="2800" i="1"/>
              <a:t>Older Patients 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4AA0A-D30C-45D0-B02A-064A9021E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0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B6392-DBE9-4398-9412-1E56BFA8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Tailoring Lipid-Lowering Therapy in Older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8676F-70BF-49F3-AE98-BE42D8265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7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4B4972-FFCB-4892-B92A-1DD063A8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prstClr val="black"/>
                </a:solidFill>
                <a:latin typeface="Calibri" panose="020F0502020204030204"/>
              </a:rPr>
              <a:t>CAC Scoring: The Tie Breaker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69648-E3C8-433C-BA0D-60B09A98B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4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60B1D-431E-4E93-AFFE-68699B3B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Recommendations for Adults With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BA666-0E4C-4568-898A-D505DD28A6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31E814-056B-4838-B376-D868E94D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C2594-8C5B-4E56-9E6E-C0FFDD9CE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FE0753-1846-47BB-8695-652A2EE5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participating </a:t>
            </a:r>
            <a:br>
              <a:rPr lang="en-US"/>
            </a:br>
            <a:r>
              <a:rPr lang="en-US"/>
              <a:t>in this activity.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2A174-3A85-4677-B22F-ED09839CA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4C163-0218-43DD-B40D-4F37728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Mortality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560CD-5E90-4A49-A5E5-D7FAA2DC7E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B5C160-F64D-416C-B337-B213AAEE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HAART Study: Increase in CHD Burden in HIV Cohorts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8DF1C-4540-4A8E-A02C-F40B91191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8A6C5E-F6BB-43DA-944A-FEA9C603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CHD in HIV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EDAD8-A376-471A-A123-68DB4DEE97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A64A9-25CD-4418-B4C5-069C7019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CVD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106A0-47E6-4DCC-8549-1EF2D3444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1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534BCF-24FE-4896-9BC5-7AA6211F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Has CVD Mortality Increased Among </a:t>
            </a:r>
            <a:br>
              <a:rPr lang="en-US"/>
            </a:br>
            <a:r>
              <a:rPr lang="en-US"/>
              <a:t>HIV-Infected Persons?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45C31-2A38-4015-92E5-A79369003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A08BC-27CD-4A2F-8A47-BE36D96B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Polypharmacy and Drug-Drug Interactions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44AF4-156F-4888-812D-58B859DE7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E10D0-2238-46D2-8EB5-95CADA36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</a:t>
            </a:r>
            <a:br>
              <a:rPr lang="en-US"/>
            </a:br>
            <a:r>
              <a:rPr lang="en-US" sz="2800" i="1"/>
              <a:t>Impact on Lipids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F2911-3108-4236-A0A8-291DD2182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B98E6-23CC-4E24-8728-94B0E58B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 Risk Assessment in the Patient Infected With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C65A2-4B55-429E-A9D9-894F30233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2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2" ma:contentTypeDescription="Create a new document." ma:contentTypeScope="" ma:versionID="2436ab094359b213dd2473aebb3e7535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e3926823a9dc9d4a3607b32640185ae0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3A6778-EC49-4B12-8875-5E3D5C8B3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6AA005-7D2D-412D-99EA-D31BD10AB1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E8E23-2313-42CE-A2C1-680812044E8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0e7a60a3-04f0-4f22-b100-63592d3ac6fc"/>
    <ds:schemaRef ds:uri="http://schemas.microsoft.com/office/infopath/2007/PartnerControls"/>
    <ds:schemaRef ds:uri="http://schemas.microsoft.com/office/2006/documentManagement/types"/>
    <ds:schemaRef ds:uri="http://purl.org/dc/dcmitype/"/>
    <ds:schemaRef ds:uri="e93acf5f-f59b-46bb-8c22-2b43a486ab2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(16:9)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Special Populations Tailored for  Lipid Management</vt:lpstr>
      <vt:lpstr>Changing Mortality in HIV</vt:lpstr>
      <vt:lpstr>HAART Study: Increase in CHD Burden in HIV Cohorts</vt:lpstr>
      <vt:lpstr>Epidemiology of CHD in HIV Patients</vt:lpstr>
      <vt:lpstr>Mechanisms of CVD in HIV</vt:lpstr>
      <vt:lpstr>Why Has CVD Mortality Increased Among  HIV-Infected Persons?</vt:lpstr>
      <vt:lpstr>Polypharmacy and Drug-Drug Interactions</vt:lpstr>
      <vt:lpstr>ART Impact on Lipids</vt:lpstr>
      <vt:lpstr>CV Risk Assessment in the Patient Infected With HIV</vt:lpstr>
      <vt:lpstr>Potential Drug Interactions Statins With Protease Inhibitors</vt:lpstr>
      <vt:lpstr>INTREPID Statins’ Unique Properties to Lower Inflammation</vt:lpstr>
      <vt:lpstr>REPRIEVE Trial Evaluating Primary Prevention of MACE With Pitavastatin</vt:lpstr>
      <vt:lpstr>Clinical Practice Decisions Aging and Elderly </vt:lpstr>
      <vt:lpstr>Primary and Secondary Prevention Considerations  Older Patients </vt:lpstr>
      <vt:lpstr>Tailoring Lipid-Lowering Therapy in Older Patients</vt:lpstr>
      <vt:lpstr>CAC Scoring: The Tie Breaker</vt:lpstr>
      <vt:lpstr>Statin Recommendations for Adults With HIV</vt:lpstr>
      <vt:lpstr>Summary</vt:lpstr>
      <vt:lpstr>Thank you for participating  in this activity.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Populations Tailored for  Lipid Management</dc:title>
  <dc:creator>Elzafarany, Sara</dc:creator>
  <cp:lastModifiedBy>Elzafarany, Sara</cp:lastModifiedBy>
  <cp:revision>1</cp:revision>
  <dcterms:created xsi:type="dcterms:W3CDTF">2021-08-10T15:41:27Z</dcterms:created>
  <dcterms:modified xsi:type="dcterms:W3CDTF">2021-08-10T15:41:28Z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