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D4D-2033-4FF6-8AF4-D3B7EBAD338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931B-647A-4821-BFF1-316D7A6D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D4D-2033-4FF6-8AF4-D3B7EBAD338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931B-647A-4821-BFF1-316D7A6D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 About Managing Patients With Inflammatory Diseases During the COVID-19 Pandemic?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0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Participating in Clinical Trials With </a:t>
            </a:r>
            <a:br>
              <a:rPr lang="en-US" smtClean="0"/>
            </a:br>
            <a:r>
              <a:rPr lang="en-US" smtClean="0"/>
              <a:t>Mandated Endoscopies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Semi-Elective and Elective Surgery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 About Managing Patients With Inflammatory Diseases During the COVID-19 Pandemic?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0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to Consider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Biologics and Risks of SARS-CoV-2 in Patients With Psoriasis</a:t>
            </a:r>
            <a:br>
              <a:rPr lang="en-US" sz="2800" smtClean="0"/>
            </a:br>
            <a:r>
              <a:rPr lang="en-US" sz="2800" i="1" smtClean="0"/>
              <a:t>Milan Registry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4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Biologics and Risks of SARS-CoV-2 in Patients With Psoriasis </a:t>
            </a:r>
            <a:r>
              <a:rPr lang="en-US" sz="2800" i="1" smtClean="0"/>
              <a:t>Italian Registry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1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Psoriasis Registry </a:t>
            </a:r>
            <a:br>
              <a:rPr lang="en-US" smtClean="0"/>
            </a:br>
            <a:r>
              <a:rPr lang="en-US" sz="2800" i="1" smtClean="0"/>
              <a:t>Clinician-Reported Outcomes: PsoProtect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Psoriasis Registry</a:t>
            </a:r>
            <a:br>
              <a:rPr lang="en-US" smtClean="0"/>
            </a:br>
            <a:r>
              <a:rPr lang="en-US" sz="2800" i="1" smtClean="0"/>
              <a:t>Patient-Reported Outcomes: PsoProtectMe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Managing Dermatologic Patients on DMDs During COVID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0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Practice During the COVID Pandemic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 About Managing Patients With Inflammatory Diseases During the COVID-19 Pandemic?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8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 Targets in RA Play Key Roles in COVID-19 Pathogenesis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 Inhibitor Therapy Does Not Increase Risk of Viral Infection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of COVID-19 in Patients With Rheumatic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1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 Inhibitors Do Not Impact Course of COVID-19 in Patients With Rheumatic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COVID-19 Risk in Patients With Rheumatic Diseases </a:t>
            </a:r>
            <a:br>
              <a:rPr lang="en-US" smtClean="0"/>
            </a:br>
            <a:r>
              <a:rPr lang="en-US" i="1" smtClean="0"/>
              <a:t>Results From a Global Rheumatology Registry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Prevalence of SARS-CoV-2 Infection in Patients With Rheumatic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 Thus Far?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COVID-19 on Patients With IBD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6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Treatment of IMIDs in the Event of </a:t>
            </a:r>
            <a:br>
              <a:rPr lang="en-US" smtClean="0"/>
            </a:br>
            <a:r>
              <a:rPr lang="en-US" smtClean="0"/>
              <a:t>COVID-19 Infection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6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Management of Patients With IMIDs </a:t>
            </a:r>
            <a:br>
              <a:rPr lang="en-US" smtClean="0"/>
            </a:br>
            <a:r>
              <a:rPr lang="en-US" smtClean="0"/>
              <a:t>During COVID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4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Alleviating Anxiety of Patients With IBD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2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Expert Guidance: International Organization for the Study of Inflammatory Bowel Diseases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Expert Guidance: British Society of Gastroenterology</a:t>
            </a:r>
            <a:br>
              <a:rPr lang="en-US" sz="2800" smtClean="0"/>
            </a:br>
            <a:r>
              <a:rPr lang="en-US" sz="2800" i="1" smtClean="0"/>
              <a:t>Acute Severe UC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of Outpatient Care and Infusion Clinics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Endoscopy Unit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the Need for Endoscopy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(16:9)</PresentationFormat>
  <Paragraphs>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What Have We Learned About Managing Patients With Inflammatory Diseases During the COVID-19 Pandemic?</vt:lpstr>
      <vt:lpstr>PowerPoint Presentation</vt:lpstr>
      <vt:lpstr>Impact of COVID-19 on Patients With IBD</vt:lpstr>
      <vt:lpstr>Alleviating Anxiety of Patients With IBD </vt:lpstr>
      <vt:lpstr>Expert Guidance: International Organization for the Study of Inflammatory Bowel Diseases</vt:lpstr>
      <vt:lpstr>Expert Guidance: British Society of Gastroenterology Acute Severe UC</vt:lpstr>
      <vt:lpstr>Challenges of Outpatient Care and Infusion Clinics</vt:lpstr>
      <vt:lpstr>Endoscopy Unit </vt:lpstr>
      <vt:lpstr>Avoiding the Need for Endoscopy </vt:lpstr>
      <vt:lpstr>Patients Participating in Clinical Trials With  Mandated Endoscopies </vt:lpstr>
      <vt:lpstr>Semi-Elective and Elective Surgery </vt:lpstr>
      <vt:lpstr>Concluding Remarks</vt:lpstr>
      <vt:lpstr>What Have We Learned About Managing Patients With Inflammatory Diseases During the COVID-19 Pandemic?</vt:lpstr>
      <vt:lpstr>Questions to Consider</vt:lpstr>
      <vt:lpstr>Biologics and Risks of SARS-CoV-2 in Patients With Psoriasis Milan Registry</vt:lpstr>
      <vt:lpstr>Biologics and Risks of SARS-CoV-2 in Patients With Psoriasis Italian Registry</vt:lpstr>
      <vt:lpstr>Global Psoriasis Registry  Clinician-Reported Outcomes: PsoProtect</vt:lpstr>
      <vt:lpstr>Global Psoriasis Registry Patient-Reported Outcomes: PsoProtectMe</vt:lpstr>
      <vt:lpstr>Managing Dermatologic Patients on DMDs During COVID</vt:lpstr>
      <vt:lpstr>Changes in Practice During the COVID Pandemic</vt:lpstr>
      <vt:lpstr>Concluding Remarks</vt:lpstr>
      <vt:lpstr>What Have We Learned About Managing Patients With Inflammatory Diseases During the COVID-19 Pandemic?</vt:lpstr>
      <vt:lpstr>Cytokine Targets in RA Play Key Roles in COVID-19 Pathogenesis</vt:lpstr>
      <vt:lpstr>Cytokine Inhibitor Therapy Does Not Increase Risk of Viral Infection</vt:lpstr>
      <vt:lpstr>Risk of COVID-19 in Patients With Rheumatic Diseases</vt:lpstr>
      <vt:lpstr>Cytokine Inhibitors Do Not Impact Course of COVID-19 in Patients With Rheumatic Diseases</vt:lpstr>
      <vt:lpstr>COVID-19 Risk in Patients With Rheumatic Diseases  Results From a Global Rheumatology Registry</vt:lpstr>
      <vt:lpstr>Prevalence of SARS-CoV-2 Infection in Patients With Rheumatic Diseases</vt:lpstr>
      <vt:lpstr>What Have We Learned Thus Far?</vt:lpstr>
      <vt:lpstr>Managing Treatment of IMIDs in the Event of  COVID-19 Infection</vt:lpstr>
      <vt:lpstr>General Management of Patients With IMIDs  During COVID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Learned About Managing Patients With Inflammatory Diseases During the COVID-19 Pandemic?</dc:title>
  <dc:creator>Kari Black </dc:creator>
  <cp:lastModifiedBy>Kari Black </cp:lastModifiedBy>
  <cp:revision>1</cp:revision>
  <dcterms:created xsi:type="dcterms:W3CDTF">2020-08-27T14:38:51Z</dcterms:created>
  <dcterms:modified xsi:type="dcterms:W3CDTF">2020-08-27T14:38:51Z</dcterms:modified>
</cp:coreProperties>
</file>