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E336-EA1F-47B7-AC54-AC88BE97B3E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046F-1B96-463C-9D8C-4E8DF1D67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4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7E336-EA1F-47B7-AC54-AC88BE97B3E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9046F-1B96-463C-9D8C-4E8DF1D67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9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Genital Psoriasis Is Often Misdiagnosed or Undertreated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42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Genital Psoriasis Plaques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27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Topical Steroids for Genital Psoriasis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34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Being the Patient's Partner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92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Treatment Options for Moderate-to-Severe Psoriasis</a:t>
            </a:r>
            <a:endParaRPr lang="en-US" sz="3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99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Patient-Centric Approach to Treatment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49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92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Genital Psoriasis Is Often Misdiagnosed or Undertreated</vt:lpstr>
      <vt:lpstr>Genital Psoriasis Plaques </vt:lpstr>
      <vt:lpstr>Topical Steroids for Genital Psoriasis</vt:lpstr>
      <vt:lpstr>Being the Patient's Partner</vt:lpstr>
      <vt:lpstr>Treatment Options for Moderate-to-Severe Psoriasis</vt:lpstr>
      <vt:lpstr>Patient-Centric Approach to Treatment </vt:lpstr>
      <vt:lpstr>Abbreviations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Genital Psoriasis Is Often Misdiagnosed or Undertreated</dc:title>
  <dc:creator>Kari Black </dc:creator>
  <cp:lastModifiedBy>Kari Black </cp:lastModifiedBy>
  <cp:revision>1</cp:revision>
  <dcterms:created xsi:type="dcterms:W3CDTF">2020-08-12T18:51:15Z</dcterms:created>
  <dcterms:modified xsi:type="dcterms:W3CDTF">2020-08-12T18:51:15Z</dcterms:modified>
</cp:coreProperties>
</file>