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3BA3-0724-4478-85AC-8A16E88DC4C8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0D0D-23CE-474F-94E5-7B27B7C9E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8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03BA3-0724-4478-85AC-8A16E88DC4C8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10D0D-23CE-474F-94E5-7B27B7C9E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74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 Factors for Unsafe Driving in Older Adults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95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Assessments Relevant to Driving 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51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Safe Driving Reminders</a:t>
            </a:r>
            <a:r>
              <a:rPr lang="en-US" baseline="30000" smtClean="0"/>
              <a:t>[a]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5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 of a Driver Agreement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7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Abbreviations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32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Risk Factors for Unsafe Driving in Older Adults</vt:lpstr>
      <vt:lpstr>Functional Assessments Relevant to Driving </vt:lpstr>
      <vt:lpstr>Safe Driving Reminders[a]</vt:lpstr>
      <vt:lpstr>Components of a Driver Agreement</vt:lpstr>
      <vt:lpstr>Abbreviations</vt:lpstr>
    </vt:vector>
  </TitlesOfParts>
  <Company>WebMD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Factors for Unsafe Driving in Older Adults</dc:title>
  <dc:creator>Kari Black </dc:creator>
  <cp:lastModifiedBy>Kari Black </cp:lastModifiedBy>
  <cp:revision>1</cp:revision>
  <dcterms:created xsi:type="dcterms:W3CDTF">2020-08-17T13:22:30Z</dcterms:created>
  <dcterms:modified xsi:type="dcterms:W3CDTF">2020-08-17T13:22:30Z</dcterms:modified>
</cp:coreProperties>
</file>