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9CF1-7B58-478A-89A5-BF92651C1ED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7A92-69B3-4C47-8392-124C6204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4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29CF1-7B58-478A-89A5-BF92651C1ED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47A92-69B3-4C47-8392-124C6204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1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Paradigms in</a:t>
            </a:r>
            <a:br>
              <a:rPr lang="en-US" smtClean="0"/>
            </a:br>
            <a:r>
              <a:rPr lang="en-US" smtClean="0"/>
              <a:t>Management of Advanced GIST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Secondary Mutations in </a:t>
            </a:r>
            <a:r>
              <a:rPr lang="en-US" i="1" smtClean="0"/>
              <a:t>KIT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i="1" smtClean="0"/>
              <a:t>Drug Sensitivities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Patient Case 1</a:t>
            </a:r>
            <a:br>
              <a:rPr lang="en-US" smtClean="0"/>
            </a:br>
            <a:r>
              <a:rPr lang="en-US" sz="3600" i="1" smtClean="0"/>
              <a:t>Treatment Strategies for Resistance: Expert Considerations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5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Second-Line GIST Treatment</a:t>
            </a:r>
            <a:br>
              <a:rPr lang="en-US" smtClean="0"/>
            </a:br>
            <a:r>
              <a:rPr lang="en-US" sz="3200" i="1" smtClean="0"/>
              <a:t>Sunitinib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Third-Line GIST Treatment</a:t>
            </a:r>
            <a:br>
              <a:rPr lang="en-US" smtClean="0"/>
            </a:br>
            <a:r>
              <a:rPr lang="en-US" sz="3200" i="1" smtClean="0"/>
              <a:t>Regorafenib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 (con't)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Ripretinib Therapy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4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INVICTUS Trial</a:t>
            </a:r>
            <a:br>
              <a:rPr lang="en-US" smtClean="0"/>
            </a:br>
            <a:r>
              <a:rPr lang="en-US" sz="3600" i="1" smtClean="0"/>
              <a:t>Ripretinib</a:t>
            </a:r>
            <a:r>
              <a:rPr lang="en-US" i="1" smtClean="0"/>
              <a:t> vs Placebo</a:t>
            </a:r>
            <a:endParaRPr lang="en-US" sz="4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2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INVICTUS Trial: Ripretinib</a:t>
            </a:r>
            <a:br>
              <a:rPr lang="en-US" smtClean="0"/>
            </a:br>
            <a:r>
              <a:rPr lang="en-US" sz="3600" i="1" smtClean="0"/>
              <a:t>PFS and OS</a:t>
            </a:r>
            <a:r>
              <a:rPr lang="en-US" sz="3600" smtClean="0"/>
              <a:t>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56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INVICTUS Trial: Ripretinib</a:t>
            </a:r>
            <a:br>
              <a:rPr lang="en-US" smtClean="0"/>
            </a:br>
            <a:r>
              <a:rPr lang="en-US" sz="3600" i="1" smtClean="0"/>
              <a:t>Key Safety Signals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8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Ripretinib vs Sunitinib</a:t>
            </a:r>
            <a:br>
              <a:rPr lang="en-US" smtClean="0"/>
            </a:br>
            <a:r>
              <a:rPr lang="en-US" sz="3600" i="1" smtClean="0"/>
              <a:t>Advanced GIST After Imatinib: INTRIGUE Trial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7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63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Avapritinib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45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3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Paradigms in</a:t>
            </a:r>
            <a:br>
              <a:rPr lang="en-US" smtClean="0"/>
            </a:br>
            <a:r>
              <a:rPr lang="en-US" smtClean="0"/>
              <a:t>Management of Advanced GIST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3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97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84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br>
              <a:rPr lang="en-US" smtClean="0"/>
            </a:br>
            <a:r>
              <a:rPr lang="en-US" sz="3600" i="1" smtClean="0"/>
              <a:t>Key Drug Approvals in the United States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br>
              <a:rPr lang="en-US" smtClean="0"/>
            </a:br>
            <a:r>
              <a:rPr lang="en-US" sz="3600" i="1" smtClean="0"/>
              <a:t>Key Drug Approvals in the European Union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2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8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</a:t>
            </a:r>
            <a:br>
              <a:rPr lang="en-US" smtClean="0"/>
            </a:br>
            <a:r>
              <a:rPr lang="en-US" sz="3600" i="1" smtClean="0"/>
              <a:t>Additional Workup &amp; Treatment Options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3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Binimetinib + Imatinib Therapy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i="1" smtClean="0"/>
              <a:t>Advanced GIST 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</a:t>
            </a:r>
            <a:br>
              <a:rPr lang="en-US" smtClean="0"/>
            </a:br>
            <a:r>
              <a:rPr lang="en-US" sz="3600" i="1" smtClean="0"/>
              <a:t>Response to Therapy &amp; Outcomes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Changing Paradigms in Management of Advanced GIST</vt:lpstr>
      <vt:lpstr>PowerPoint Presentation</vt:lpstr>
      <vt:lpstr>Program Overview</vt:lpstr>
      <vt:lpstr>Introduction Key Drug Approvals in the United States</vt:lpstr>
      <vt:lpstr>Introduction Key Drug Approvals in the European Union</vt:lpstr>
      <vt:lpstr>Patient Case 1</vt:lpstr>
      <vt:lpstr>Patient Case 1 Additional Workup &amp; Treatment Options</vt:lpstr>
      <vt:lpstr>Binimetinib + Imatinib Therapy Advanced GIST </vt:lpstr>
      <vt:lpstr>Patient Case 1 Response to Therapy &amp; Outcomes</vt:lpstr>
      <vt:lpstr>Secondary Mutations in KIT Drug Sensitivities</vt:lpstr>
      <vt:lpstr>Patient Case 1 Treatment Strategies for Resistance: Expert Considerations</vt:lpstr>
      <vt:lpstr>Second-Line GIST Treatment Sunitinib Therapy</vt:lpstr>
      <vt:lpstr>Patient Case 1 (cont)</vt:lpstr>
      <vt:lpstr>Third-Line GIST Treatment Regorafenib Therapy</vt:lpstr>
      <vt:lpstr>Patient Case 1 (con't)</vt:lpstr>
      <vt:lpstr>Ripretinib Therapy </vt:lpstr>
      <vt:lpstr>INVICTUS Trial Ripretinib vs Placebo</vt:lpstr>
      <vt:lpstr>INVICTUS Trial: Ripretinib PFS and OS </vt:lpstr>
      <vt:lpstr>INVICTUS Trial: Ripretinib Key Safety Signals</vt:lpstr>
      <vt:lpstr>Ripretinib vs Sunitinib Advanced GIST After Imatinib: INTRIGUE Trial</vt:lpstr>
      <vt:lpstr>Patient Case 2</vt:lpstr>
      <vt:lpstr>Avapritinib Therapy</vt:lpstr>
      <vt:lpstr>Concluding Remarks</vt:lpstr>
      <vt:lpstr>Changing Paradigms in Management of Advanced GIST</vt:lpstr>
      <vt:lpstr>Abbreviations</vt:lpstr>
      <vt:lpstr>Abbreviations (cont)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Paradigms in Management of Advanced GIST</dc:title>
  <dc:creator>WBMD</dc:creator>
  <cp:lastModifiedBy>WBMD</cp:lastModifiedBy>
  <cp:revision>3</cp:revision>
  <dcterms:created xsi:type="dcterms:W3CDTF">2020-08-25T18:04:18Z</dcterms:created>
  <dcterms:modified xsi:type="dcterms:W3CDTF">2020-08-25T18:52:42Z</dcterms:modified>
</cp:coreProperties>
</file>