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AE0CA-0F51-48EB-827D-E8BDC278D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D400A2-E9DB-4CFA-9674-EB843F74D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64D3-6DDA-4D92-AB3D-074C81A06D61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EDE633-79AA-4D55-9A38-9BC607C09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E2D332-4829-442C-93E7-5FA53595D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DDAF-0988-43CF-8B30-604EE561B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5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A96F88-5792-439B-8973-48A5FA21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F975D-8D25-47C3-BCAE-F4FE7B517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CE51A-4B7F-44BD-8994-790D1E379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764D3-6DDA-4D92-AB3D-074C81A06D61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E4CE1-03C5-4B9F-902C-CB3625005A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126A-F481-41AD-A9C3-46719B98A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FDDAF-0988-43CF-8B30-604EE561B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1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304B2A-4C6D-44FB-927E-294C7654E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Aging Out of Statins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E173EE-828B-4CF3-8F2A-AE5487F6DF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34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8FF755-08C7-4424-B5EB-B8DC41EA2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Association of Statin Use With Disability-Free Survival </a:t>
            </a:r>
            <a:br>
              <a:rPr lang="en-US"/>
            </a:br>
            <a:r>
              <a:rPr lang="en-US"/>
              <a:t>and CVD Among Healthy Older Adults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6047D4-0629-4A46-802E-FBA19BB340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57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E9D967-92A9-4539-AF88-DCD9119E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Absolute Risk in Younger vs Older Individuals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B405B3-6A81-4A1E-ACEB-F147CF352A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60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43428D-6B6D-499A-8CB5-5F8000FB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CAC Scoring</a:t>
            </a:r>
            <a:br>
              <a:rPr lang="en-US"/>
            </a:br>
            <a:r>
              <a:rPr lang="en-US" sz="3600" i="1"/>
              <a:t>The Tie Breaker</a:t>
            </a:r>
            <a:endParaRPr lang="en-US" sz="432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2EAFCE-9355-4C6D-A722-5ED45FD1DF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41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D1CA32-6F44-4F30-BE17-C39C64C67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Increased CAC Scoring Available 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85A67E-5D59-4170-820B-F88CC6C48E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9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EED6F5-F615-4A2A-AEA2-1E0497249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Considerations in Older Patients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5D0EFE-7336-440D-90AE-CAD23FC809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28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613597-4271-4FBC-8173-D8C704C9C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Statin Selection</a:t>
            </a:r>
            <a:br>
              <a:rPr lang="en-US"/>
            </a:br>
            <a:r>
              <a:rPr lang="en-US" sz="3600" i="1"/>
              <a:t>Not All Statins Are Created Equal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C964E1-50DF-4E6F-A5F2-1B5BD80315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58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4CAB50-FE9D-4F83-8C5C-076887B8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Statins With Minimal CYP Involvement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A724B7-B87C-4E9A-AF89-BCBBED0FFC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12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F261C9-4E41-4504-86A8-399DAE60A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Statin Pharmacology</a:t>
            </a:r>
            <a:br>
              <a:rPr lang="en-US"/>
            </a:br>
            <a:r>
              <a:rPr lang="en-US" sz="3600" i="1"/>
              <a:t>Exhaust the Class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438086-29C0-4140-BC60-975574A2CD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46FA96-DA43-4CBA-82E5-A097E46EE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Team-Based Multidisciplinary Approach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F9777C-E527-4386-85C9-5DCA94ECA9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91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6CD9E4-C802-4E22-BDA4-F8FAFBEB5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Lifestyle Management – No One Ages Out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44F0B5-D55B-4E91-B498-E040339CB4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09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F5484D-F849-4E52-BEC5-EFF8182CF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 Clinical Questions for the Geriatric Population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209680-D0A3-454E-9853-0E27B14078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09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14E043-AE9B-47A9-AEF7-634B22EE7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Abbreviations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E38F2D-5C2A-430E-AEEB-9AED4CA405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3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D63D7F-4E5B-4596-8A6A-DEC4300D6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AHA/ACC/Multisociety Cholesterol Guideline (2018)</a:t>
            </a:r>
            <a:br>
              <a:rPr lang="en-US"/>
            </a:br>
            <a:r>
              <a:rPr lang="en-US" sz="3600" i="1"/>
              <a:t>Who Should Be on Statin Therapy?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3018E0-3026-487E-97FC-92705A73AA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55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B7AD3F-F959-4053-B973-94B39F86E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AHA/ACC/Multisociety Cholesterol Guideline (2018)</a:t>
            </a:r>
            <a:br>
              <a:rPr lang="en-US"/>
            </a:br>
            <a:r>
              <a:rPr lang="en-US" sz="3600" i="1"/>
              <a:t>Who Should Be on Statin Therapy? (cont)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C08856-62B5-46F8-892B-77C8471090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24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3BD12A-334E-486F-869A-2E348DF92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AHA/ACC/Multisociety Cholesterol Guideline</a:t>
            </a:r>
            <a:br>
              <a:rPr lang="en-US"/>
            </a:br>
            <a:r>
              <a:rPr lang="en-US" sz="3600" i="1"/>
              <a:t>Who Should Be on Statin Therapy? (cont)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FF4722-3E94-48D8-93CD-4BD4E6FB88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9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615F2F-F6A7-4AAF-ACCE-546AE284F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Cholesterol Treatment Trialists' Collaboration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8A9EE5-6353-4453-8C10-3C90BE442A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28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524438-5456-440A-B276-FB17685A4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Prevention in Older Patient Without Diabetes</a:t>
            </a:r>
            <a:br>
              <a:rPr lang="en-US"/>
            </a:br>
            <a:r>
              <a:rPr lang="en-US" sz="3600" i="1"/>
              <a:t>LDL-C 70-189 mg/dL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EC49DA-D654-4CC0-B734-E39E79CFDD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40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5AFF3C-1154-4DE6-ACEB-6F55947C7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to Start Statin Therapy in Patients &gt; 75 Years?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C0AE8A-FF7A-4552-BB2B-8FE77E0FE5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6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43AC2E-1EC0-47CE-82B0-6DDFAB256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Prevention of ASCVD With Statins: Patients ≥ 75 Years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1C5C08-EE81-45DB-993C-D0BA84EB66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02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</Words>
  <Application>Microsoft Office PowerPoint</Application>
  <PresentationFormat>Custom</PresentationFormat>
  <Paragraphs>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Aging Out of Statins</vt:lpstr>
      <vt:lpstr> Clinical Questions for the Geriatric Population</vt:lpstr>
      <vt:lpstr>AHA/ACC/Multisociety Cholesterol Guideline (2018) Who Should Be on Statin Therapy?</vt:lpstr>
      <vt:lpstr>AHA/ACC/Multisociety Cholesterol Guideline (2018) Who Should Be on Statin Therapy? (cont)</vt:lpstr>
      <vt:lpstr>AHA/ACC/Multisociety Cholesterol Guideline Who Should Be on Statin Therapy? (cont)</vt:lpstr>
      <vt:lpstr>Cholesterol Treatment Trialists' Collaboration</vt:lpstr>
      <vt:lpstr>Primary Prevention in Older Patient Without Diabetes LDL-C 70-189 mg/dL</vt:lpstr>
      <vt:lpstr>When to Start Statin Therapy in Patients &gt; 75 Years?</vt:lpstr>
      <vt:lpstr>Primary Prevention of ASCVD With Statins: Patients ≥ 75 Years</vt:lpstr>
      <vt:lpstr>Association of Statin Use With Disability-Free Survival  and CVD Among Healthy Older Adults</vt:lpstr>
      <vt:lpstr>Absolute Risk in Younger vs Older Individuals</vt:lpstr>
      <vt:lpstr>CAC Scoring The Tie Breaker</vt:lpstr>
      <vt:lpstr>Increased CAC Scoring Available  </vt:lpstr>
      <vt:lpstr>Considerations in Older Patients</vt:lpstr>
      <vt:lpstr>Statin Selection Not All Statins Are Created Equal</vt:lpstr>
      <vt:lpstr>Statins With Minimal CYP Involvement </vt:lpstr>
      <vt:lpstr>Statin Pharmacology Exhaust the Class</vt:lpstr>
      <vt:lpstr>Team-Based Multidisciplinary Approach</vt:lpstr>
      <vt:lpstr>Lifestyle Management – No One Ages Out</vt:lpstr>
      <vt:lpstr>Abbreviations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Aging Out of Statins</dc:title>
  <dc:creator>Alexandria Haertel</dc:creator>
  <cp:lastModifiedBy>Alexandria Haertel</cp:lastModifiedBy>
  <cp:revision>1</cp:revision>
  <dcterms:created xsi:type="dcterms:W3CDTF">2020-08-24T18:10:19Z</dcterms:created>
  <dcterms:modified xsi:type="dcterms:W3CDTF">2020-08-24T18:10:19Z</dcterms:modified>
</cp:coreProperties>
</file>