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6F62-18D4-4A85-B46D-F2E8E1A1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DABBA-AA11-4AB7-AEF9-D1BE37CD1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500-6019-43BA-B7E6-0FDC0A8FB8D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99D7E-AE41-48C9-B2FA-25020C32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8FF5C-022E-497F-9937-3C5E497A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5AB4-836D-4763-B625-B1D68D177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7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6A4DA5-DBC2-4933-96DA-51DE05D1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0C80F-5BCA-4A85-B089-76AD40FAB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1860E-24B5-49C8-A855-E561A4805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500-6019-43BA-B7E6-0FDC0A8FB8D4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67AD8-0CCC-4996-A975-64BAEC278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242B8-863B-44A9-B772-38C0F96D7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D5AB4-836D-4763-B625-B1D68D177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8126AE-C4ED-41B6-BDF1-EF6FC65B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ADHD Care Transition from Adolescence to Adulthood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A9901-0F38-465F-BB4A-841B26C139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85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BE55E-BA68-44D8-BF15-39D73AC1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to Address Some of the Challenges</a:t>
            </a:r>
            <a:br>
              <a:rPr lang="en-US"/>
            </a:br>
            <a:r>
              <a:rPr lang="en-US" sz="3600" i="1"/>
              <a:t>Discussion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3CC4D-6E47-45E8-914B-7BEFACBDC7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3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BEDCC4-2245-48BA-A521-85C306ED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to Address Some of the Challenges (cont)</a:t>
            </a:r>
            <a:br>
              <a:rPr lang="en-US"/>
            </a:br>
            <a:r>
              <a:rPr lang="en-US" sz="3600" i="1"/>
              <a:t>Discussion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F6700-348B-4ABA-8647-32994211D0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12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825FAE-6A85-47CC-8179-7546ABBC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ADHD Treatment by Age Group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57ECF-1F0E-40C0-9377-7D1E9FC17A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0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180614-58D6-495C-86CD-C8E1929F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ADHD Treatment by Age Group (cont)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2DEB8-1F80-4934-ABF7-683E7B31F3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58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DBEF13-98A2-4577-8B93-74C0DFBD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ADHD Treatment by Age Group (cont)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11775-AAB1-4D76-8699-60B14A9C2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0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673434-CDA9-44C5-A0FC-ED0052A7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ADHD Treatment by Age Group (cont)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A9F9E-1F5C-4EAB-B4D8-920B020B7E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9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6B6BC6-E661-4E05-93C9-F1181FEF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Coordinated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1F779-EE4C-4FA2-8F33-C8756F9E5A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037F64-EC7E-447B-8930-00DE94FB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Challenges With Transition of Care</a:t>
            </a:r>
            <a:br>
              <a:rPr lang="en-US" sz="4000"/>
            </a:br>
            <a:r>
              <a:rPr lang="en-US" sz="3600" i="1"/>
              <a:t>Parent Perspective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C8A14-AC69-4726-BA17-B64AF8021D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0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DF00B0-085E-4CFA-A1F1-01D98FDB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Shared Decision-Making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4FEF9-9463-4823-A689-40B9B2B9F9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6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7E3C2F-A58E-4F6B-88A9-EC160F11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Shared Decision-Making</a:t>
            </a:r>
            <a:br>
              <a:rPr lang="en-US" sz="4000"/>
            </a:br>
            <a:r>
              <a:rPr lang="en-US" sz="3600" i="1"/>
              <a:t>Discussion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CFBB1F-BFFB-4634-AADD-5F36E1E422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6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18CAE1-4FA6-4B29-95BE-E158D5C1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36456-D2A7-4AE3-B1E6-6B3B287085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37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2345CF-3B8B-48EC-B302-470C581E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Tips for PCPs on When to Refer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6684E-8911-4B4A-B751-C6FD72E9C3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1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B4ECB3-A012-4053-B355-87AD4135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ADHD: Patient/Parent Perspective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6A5AAC-F6E7-44B7-B398-05C757B83F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18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5FAAA0-C728-41D9-87EE-17D319AC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ADHD: Treatment Myths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CDEDE0-136E-4003-BEE3-ACE2CC6722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16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3FFD14-8885-4408-AD0F-C86B7F97D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Concluding Remarks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AE22B-1B55-41B2-A17E-44C748E684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03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48BFCF-2D78-48C4-B46E-E24FF84A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A94153-B6F3-41BF-B039-41C2059664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1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57D2FA-48C2-4C66-B4AE-6094D74A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Overview of ADHD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0746D-1E43-4D25-8B43-5ECAB5B0FB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9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427D5C-A21E-467F-A4A0-87D88371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ADHD Mortality Rates and Comorbidities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2CB6B-834A-4EC2-9C98-D6453AB1DC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6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949693-1292-4CF3-A118-DD5654C8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ADHD Progression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98B008-26B7-43A4-A592-FFD8F30050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7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11C478-CD03-4796-A0FC-EB54019F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Laying Groundwork for Successful Transitions</a:t>
            </a:r>
            <a:br>
              <a:rPr lang="en-US"/>
            </a:br>
            <a:r>
              <a:rPr lang="en-US" sz="3600" i="1"/>
              <a:t>Discussion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5AB0B-2C21-4D66-81A0-033C14BD5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2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C2CF68-8400-4C3D-8550-913CC576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Laying Groundwork for Successful Transitions (cont)</a:t>
            </a:r>
            <a:br>
              <a:rPr lang="en-US" sz="4000"/>
            </a:br>
            <a:r>
              <a:rPr lang="en-US" sz="3600" i="1"/>
              <a:t>Discussion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53769-3B04-4A80-A9FF-A318067AEA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8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BF2EC8-77F4-4874-B9E7-EF3F1487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Barriers and Concerns at Different Stages of Life</a:t>
            </a:r>
            <a:br>
              <a:rPr lang="en-US"/>
            </a:br>
            <a:r>
              <a:rPr lang="en-US" sz="3600" i="1"/>
              <a:t>Discussion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0E199-934A-49C4-B5C6-F0A3D8B8E1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2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9E7B19-A8D3-478B-8601-1799114F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Challenges Specific to Primary Care</a:t>
            </a:r>
            <a:br>
              <a:rPr lang="en-US" sz="4000"/>
            </a:br>
            <a:r>
              <a:rPr lang="en-US" sz="3600" i="1"/>
              <a:t>Discussion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C679C-1B1E-44B4-98F6-D71AFA70BC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30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Widescreen</PresentationFormat>
  <Paragraphs>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The ADHD Care Transition from Adolescence to Adulthood</vt:lpstr>
      <vt:lpstr>PowerPoint Presentation</vt:lpstr>
      <vt:lpstr>Overview of ADHD</vt:lpstr>
      <vt:lpstr>ADHD Mortality Rates and Comorbidities</vt:lpstr>
      <vt:lpstr>ADHD Progression</vt:lpstr>
      <vt:lpstr>Laying Groundwork for Successful Transitions Discussion</vt:lpstr>
      <vt:lpstr>Laying Groundwork for Successful Transitions (cont) Discussion</vt:lpstr>
      <vt:lpstr>Barriers and Concerns at Different Stages of Life Discussion </vt:lpstr>
      <vt:lpstr>Challenges Specific to Primary Care Discussion</vt:lpstr>
      <vt:lpstr>How to Address Some of the Challenges Discussion</vt:lpstr>
      <vt:lpstr>How to Address Some of the Challenges (cont) Discussion</vt:lpstr>
      <vt:lpstr>ADHD Treatment by Age Group</vt:lpstr>
      <vt:lpstr>ADHD Treatment by Age Group (cont)</vt:lpstr>
      <vt:lpstr>ADHD Treatment by Age Group (cont)</vt:lpstr>
      <vt:lpstr>ADHD Treatment by Age Group (cont)</vt:lpstr>
      <vt:lpstr>Coordinated Care</vt:lpstr>
      <vt:lpstr>Challenges With Transition of Care Parent Perspective</vt:lpstr>
      <vt:lpstr>Shared Decision-Making</vt:lpstr>
      <vt:lpstr>Shared Decision-Making Discussion</vt:lpstr>
      <vt:lpstr>Tips for PCPs on When to Refer</vt:lpstr>
      <vt:lpstr>ADHD: Patient/Parent Perspective</vt:lpstr>
      <vt:lpstr>ADHD: Treatment Myths </vt:lpstr>
      <vt:lpstr>Concluding Remarks</vt:lpstr>
      <vt:lpstr>Abbreviations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ADHD Care Transition from Adolescence to Adulthood</dc:title>
  <dc:creator>Eckstein, Zachary</dc:creator>
  <cp:lastModifiedBy>Eckstein, Zachary</cp:lastModifiedBy>
  <cp:revision>1</cp:revision>
  <dcterms:created xsi:type="dcterms:W3CDTF">2020-08-28T16:52:03Z</dcterms:created>
  <dcterms:modified xsi:type="dcterms:W3CDTF">2020-08-28T16:52:03Z</dcterms:modified>
</cp:coreProperties>
</file>