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6C2-3291-4A42-A8EB-E4AD3270D01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9172-FF5C-406F-A7E9-BD78212B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2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6C2-3291-4A42-A8EB-E4AD3270D01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9172-FF5C-406F-A7E9-BD78212B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5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Enhancing Outcomes in Patients with Myeloproliferative Neoplasms: </a:t>
            </a:r>
            <a:br>
              <a:rPr lang="en-US" smtClean="0"/>
            </a:br>
            <a:r>
              <a:rPr lang="en-US" smtClean="0"/>
              <a:t>Practical Application for Nurses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5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Therapies for PV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1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Hydroxyurea in PV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4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Nursing Implications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8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Side Effects of Ruxolitinib and Nursing Implications</a:t>
            </a:r>
            <a:endParaRPr lang="en-US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1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Nursing Implications for Ruxolitinib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25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Always Perform Symptom Assessment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8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Considerations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10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Preventing Venous Thrombotic Events in Patients With High-Risk ET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80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Issues for PV and ET Patients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86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Novel Agents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1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Myeloproliferative Neoplasms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1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Momelotinib vs Danazol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8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Pacritinib</a:t>
            </a:r>
            <a:br>
              <a:rPr lang="en-US" smtClean="0"/>
            </a:br>
            <a:r>
              <a:rPr lang="en-US" sz="2800" i="1" smtClean="0"/>
              <a:t>PERSIST-1 and PERSIST-2 Design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Combination With JAK Inhibitors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64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Options After Failure of Ruxolitinib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Ropeginterferon vs HU</a:t>
            </a:r>
            <a:br>
              <a:rPr lang="en-US" smtClean="0"/>
            </a:br>
            <a:r>
              <a:rPr lang="en-US" sz="2800" i="1" smtClean="0"/>
              <a:t>Findings From CONTI-PV 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Shifting Goals of MF Therapy With Activin Ligand Traps</a:t>
            </a:r>
            <a:br>
              <a:rPr lang="en-US" sz="2800" smtClean="0"/>
            </a:br>
            <a:r>
              <a:rPr lang="en-US" sz="2400" i="1" smtClean="0"/>
              <a:t>Luspatercept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56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Sotatercept for Anemia in MF</a:t>
            </a:r>
            <a:br>
              <a:rPr lang="en-US" smtClean="0"/>
            </a:br>
            <a:r>
              <a:rPr lang="en-US" sz="2800" i="1" smtClean="0"/>
              <a:t>Phase II Results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4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Investigational Agents in MPN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05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91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Takeaway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6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COMFORT-I and -II Pooled Analysis: </a:t>
            </a:r>
            <a:r>
              <a:rPr lang="en-US" smtClean="0"/>
              <a:t>Ruxolitinib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52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68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08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03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Ruxolitinib AEs – Managing Cytopenias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JAKARTA</a:t>
            </a:r>
            <a:br>
              <a:rPr lang="en-US" smtClean="0"/>
            </a:br>
            <a:r>
              <a:rPr lang="en-US" sz="2800" i="1" smtClean="0"/>
              <a:t>Fedratinib Phase 3 Study in Intermediate-2 or High-Risk MF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Fedratinib</a:t>
            </a:r>
            <a:br>
              <a:rPr lang="en-US" smtClean="0"/>
            </a:br>
            <a:r>
              <a:rPr lang="en-US" sz="2800" i="1" smtClean="0"/>
              <a:t>Special Considerations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1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Side Effect Management </a:t>
            </a:r>
            <a:br>
              <a:rPr lang="en-US" smtClean="0"/>
            </a:br>
            <a:r>
              <a:rPr lang="en-US" sz="2800" i="1" smtClean="0"/>
              <a:t>Fedratinib</a:t>
            </a:r>
            <a:r>
              <a:rPr lang="en-US" smtClean="0"/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7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Focus on Patient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00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PV</a:t>
            </a:r>
            <a:br>
              <a:rPr lang="en-US" smtClean="0"/>
            </a:br>
            <a:r>
              <a:rPr lang="en-US" sz="2800" i="1" smtClean="0"/>
              <a:t>Prognosis and Risk Stratification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9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1" ma:contentTypeDescription="Create a new document." ma:contentTypeScope="" ma:versionID="9d342d366ee90b9a07646b51a15fcad1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490c095562d85cd8d42666119b0cd311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D3BC11-1171-4B9D-A2F8-989D56D32A2B}"/>
</file>

<file path=customXml/itemProps2.xml><?xml version="1.0" encoding="utf-8"?>
<ds:datastoreItem xmlns:ds="http://schemas.openxmlformats.org/officeDocument/2006/customXml" ds:itemID="{166F2CCC-1B6D-4D52-AD17-01403209FA4F}"/>
</file>

<file path=customXml/itemProps3.xml><?xml version="1.0" encoding="utf-8"?>
<ds:datastoreItem xmlns:ds="http://schemas.openxmlformats.org/officeDocument/2006/customXml" ds:itemID="{50E96137-D43D-4606-966E-24DE2547FD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Widescreen</PresentationFormat>
  <Paragraphs>30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Enhancing Outcomes in Patients with Myeloproliferative Neoplasms:  Practical Application for Nurses </vt:lpstr>
      <vt:lpstr>Myeloproliferative Neoplasms</vt:lpstr>
      <vt:lpstr>COMFORT-I and -II Pooled Analysis: Ruxolitinib</vt:lpstr>
      <vt:lpstr>Ruxolitinib AEs – Managing Cytopenias</vt:lpstr>
      <vt:lpstr>JAKARTA Fedratinib Phase 3 Study in Intermediate-2 or High-Risk MF</vt:lpstr>
      <vt:lpstr>Fedratinib Special Considerations</vt:lpstr>
      <vt:lpstr>Side Effect Management  Fedratinib </vt:lpstr>
      <vt:lpstr>Focus on Patient Care</vt:lpstr>
      <vt:lpstr>PV Prognosis and Risk Stratification</vt:lpstr>
      <vt:lpstr>Initial Therapies for PV</vt:lpstr>
      <vt:lpstr>Hydroxyurea in PV</vt:lpstr>
      <vt:lpstr>Nursing Implications </vt:lpstr>
      <vt:lpstr>Side Effects of Ruxolitinib and Nursing Implications</vt:lpstr>
      <vt:lpstr>Nursing Implications for Ruxolitinib (cont)</vt:lpstr>
      <vt:lpstr>Always Perform Symptom Assessment</vt:lpstr>
      <vt:lpstr>Special Considerations</vt:lpstr>
      <vt:lpstr>Preventing Venous Thrombotic Events in Patients With High-Risk ET  </vt:lpstr>
      <vt:lpstr>Management Issues for PV and ET Patients</vt:lpstr>
      <vt:lpstr>Emerging Novel Agents</vt:lpstr>
      <vt:lpstr>Momelotinib vs Danazol </vt:lpstr>
      <vt:lpstr>Pacritinib PERSIST-1 and PERSIST-2 Design</vt:lpstr>
      <vt:lpstr>Emerging Combination With JAK Inhibitors</vt:lpstr>
      <vt:lpstr>Treatment Options After Failure of Ruxolitinib</vt:lpstr>
      <vt:lpstr>Ropeginterferon vs HU Findings From CONTI-PV </vt:lpstr>
      <vt:lpstr>Shifting Goals of MF Therapy With Activin Ligand Traps Luspatercept</vt:lpstr>
      <vt:lpstr>Sotatercept for Anemia in MF Phase II Results</vt:lpstr>
      <vt:lpstr>Other Investigational Agents in MPN Therapy</vt:lpstr>
      <vt:lpstr>Concluding Remarks</vt:lpstr>
      <vt:lpstr>Key Takeaway</vt:lpstr>
      <vt:lpstr>Abbreviations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Outcomes in Patients with Myeloproliferative Neoplasms:  Practical Application for Nurses </dc:title>
  <dc:creator>Susan McKinney</dc:creator>
  <cp:lastModifiedBy>Susan McKinney</cp:lastModifiedBy>
  <cp:revision>1</cp:revision>
  <dcterms:created xsi:type="dcterms:W3CDTF">2020-10-09T17:41:50Z</dcterms:created>
  <dcterms:modified xsi:type="dcterms:W3CDTF">2020-10-09T17:41:50Z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