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1904-743E-4849-A0EC-E4AE8E9F64A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DA-B91B-4FE7-A1DF-75735374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1904-743E-4849-A0EC-E4AE8E9F64A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DADA-B91B-4FE7-A1DF-75735374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Discussions in the Early Recognition </a:t>
            </a:r>
            <a:br>
              <a:rPr lang="en-US" smtClean="0"/>
            </a:br>
            <a:r>
              <a:rPr lang="en-US" smtClean="0"/>
              <a:t>of Duchenne Muscular Dystrophy (DMD)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9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Corticosteroid Therapy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Comprehensive Care by a Multidisciplinary Team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#1</a:t>
            </a:r>
            <a:br>
              <a:rPr lang="en-US" smtClean="0"/>
            </a:br>
            <a:r>
              <a:rPr lang="en-US" sz="2700" i="1" smtClean="0"/>
              <a:t>History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#1</a:t>
            </a:r>
            <a:br>
              <a:rPr lang="en-US" smtClean="0"/>
            </a:br>
            <a:r>
              <a:rPr lang="en-US" sz="2700" i="1" smtClean="0"/>
              <a:t>Telemedicine Examination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#1</a:t>
            </a:r>
            <a:br>
              <a:rPr lang="en-US" smtClean="0"/>
            </a:br>
            <a:r>
              <a:rPr lang="en-US" sz="2700" i="1" smtClean="0"/>
              <a:t>Diagnosis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#2</a:t>
            </a:r>
            <a:br>
              <a:rPr lang="en-US" smtClean="0"/>
            </a:br>
            <a:r>
              <a:rPr lang="en-US" sz="2700" i="1" smtClean="0"/>
              <a:t>History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#2</a:t>
            </a:r>
            <a:br>
              <a:rPr lang="en-US" smtClean="0"/>
            </a:br>
            <a:r>
              <a:rPr lang="en-US" sz="2700" i="1" smtClean="0"/>
              <a:t>Diagnosis and Treatment</a:t>
            </a:r>
            <a:endParaRPr lang="en-US" sz="27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#2</a:t>
            </a:r>
            <a:br>
              <a:rPr lang="en-US" smtClean="0"/>
            </a:br>
            <a:r>
              <a:rPr lang="en-US" sz="2700" i="1" smtClean="0"/>
              <a:t>Multidisciplinary Care</a:t>
            </a:r>
            <a:endParaRPr lang="en-US" sz="27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5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Exon 44 or 45 DMD Deletion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Earlier Corticosteroid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7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Therapies for DMD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DMD Progression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5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Trial Participation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7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4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Dystrophin in DMD Pathogenesis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Dystrophin (</a:t>
            </a:r>
            <a:r>
              <a:rPr lang="en-US" i="1" smtClean="0"/>
              <a:t>DMD</a:t>
            </a:r>
            <a:r>
              <a:rPr lang="en-US" smtClean="0"/>
              <a:t>) Gene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Signs and Symptoms of DMD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Delays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5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Progressive Neuromuscular Diseases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sz="2700" i="1" smtClean="0"/>
              <a:t>Differential Diagnosis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5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a DMD 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3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Mutation and Phenotype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1" ma:contentTypeDescription="Create a new document." ma:contentTypeScope="" ma:versionID="2601803654fbd92ec005cf322e41fb31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a1b58a86ac80645fa8c7931e360cb71e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50CDA-228F-4BCC-8F63-79F62BED5959}"/>
</file>

<file path=customXml/itemProps2.xml><?xml version="1.0" encoding="utf-8"?>
<ds:datastoreItem xmlns:ds="http://schemas.openxmlformats.org/officeDocument/2006/customXml" ds:itemID="{222E34DF-3DB4-4B2E-BED9-1E8C921C13D1}"/>
</file>

<file path=customXml/itemProps3.xml><?xml version="1.0" encoding="utf-8"?>
<ds:datastoreItem xmlns:ds="http://schemas.openxmlformats.org/officeDocument/2006/customXml" ds:itemID="{7C66214D-7DF0-446D-964D-023D6E95CB1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(16:9)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Case Discussions in the Early Recognition  of Duchenne Muscular Dystrophy (DMD)</vt:lpstr>
      <vt:lpstr>PowerPoint Presentation</vt:lpstr>
      <vt:lpstr>The Role of Dystrophin in DMD Pathogenesis</vt:lpstr>
      <vt:lpstr>The Dystrophin (DMD) Gene</vt:lpstr>
      <vt:lpstr>Early Signs and Symptoms of DMD</vt:lpstr>
      <vt:lpstr>Diagnostic Delays</vt:lpstr>
      <vt:lpstr>Progressive Neuromuscular Diseases Differential Diagnosis</vt:lpstr>
      <vt:lpstr>Establishing a DMD Diagnosis</vt:lpstr>
      <vt:lpstr>Mutation and Phenotype</vt:lpstr>
      <vt:lpstr>Corticosteroid Therapy</vt:lpstr>
      <vt:lpstr>Comprehensive Care by a Multidisciplinary Team</vt:lpstr>
      <vt:lpstr>Patient Case #1 History</vt:lpstr>
      <vt:lpstr>Patient Case #1 Telemedicine Examination</vt:lpstr>
      <vt:lpstr>Patient Case #1 Diagnosis</vt:lpstr>
      <vt:lpstr>Patient Case #2 History</vt:lpstr>
      <vt:lpstr>Patient Case #2 Diagnosis and Treatment</vt:lpstr>
      <vt:lpstr>Patient Case #2 Multidisciplinary Care</vt:lpstr>
      <vt:lpstr>Exon 44 or 45 DMD Deletion</vt:lpstr>
      <vt:lpstr>Benefits of Earlier Corticosteroid Treatment</vt:lpstr>
      <vt:lpstr>Genetic Therapies for DMD</vt:lpstr>
      <vt:lpstr>DMD Progression</vt:lpstr>
      <vt:lpstr>Clinical Trial Participation</vt:lpstr>
      <vt:lpstr>Conclusions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Discussions in the Early Recognition  of Duchenne Muscular Dystrophy (DMD)</dc:title>
  <dc:creator>Hall, Cedric</dc:creator>
  <cp:lastModifiedBy>Hall, Cedric</cp:lastModifiedBy>
  <cp:revision>1</cp:revision>
  <dcterms:created xsi:type="dcterms:W3CDTF">2020-10-20T20:16:54Z</dcterms:created>
  <dcterms:modified xsi:type="dcterms:W3CDTF">2020-10-20T20:16:54Z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