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6EAC-67DA-0526-85E5-766980E5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54EDF-798D-62E6-714D-8DE64128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11-02CA-4668-9359-4EDBCB227D76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7DB89-037D-2AD8-2C84-0392A2E7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D612F-D8CF-B200-ED99-9122B01F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B4-F6AE-4743-A85E-826658C2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5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56D0B-63BA-6DA0-57DD-9BF0DA11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FB3C8-0E52-320C-5E83-1C1FF4927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50EF-A85A-2859-F874-45986AB6A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9B11-02CA-4668-9359-4EDBCB227D76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F0C6A-F820-875B-9166-A086899B6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50D4E-49F8-8302-27B1-8B09E7AF8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27CB4-F6AE-4743-A85E-826658C27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8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F88ED3-F3E3-73FE-312E-1B0C405F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Compass to Topical Antioxidants</a:t>
            </a:r>
            <a:br>
              <a:rPr lang="en-US"/>
            </a:br>
            <a:r>
              <a:rPr lang="en-US"/>
              <a:t> in Cosmeceuticals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2A1F1-0848-6B53-1F35-9BED533021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F503E5-088B-E898-FC4E-F99D1DB5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Factors and the Skin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E466E-F1DE-2605-3A4B-CDF856D56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7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A1EC48-CAF3-D426-9B4B-67D052E6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Damage</a:t>
            </a:r>
            <a:br>
              <a:rPr lang="en-US"/>
            </a:br>
            <a:r>
              <a:rPr lang="en-US" sz="3600" i="1"/>
              <a:t>Effects of Cigarette Smoke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9CF51-1B50-B65C-2561-86297E6EFC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9E1350-8EE9-6F53-C3AD-8DF7E0DA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Particulate Matter and the Skin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271D7-46E6-F433-8AE5-4BA8046050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0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449AC3-A769-65F4-B907-E665DA7C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Damage</a:t>
            </a:r>
            <a:br>
              <a:rPr lang="en-US"/>
            </a:br>
            <a:r>
              <a:rPr lang="en-US" sz="3600" i="1"/>
              <a:t>Effects of Particulate Matter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6E6ED-E9B7-14E6-241E-F43FA0D61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7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817479-6BDF-C469-6B49-820735E5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Damage</a:t>
            </a:r>
            <a:br>
              <a:rPr lang="en-US"/>
            </a:br>
            <a:r>
              <a:rPr lang="en-US" sz="3600" i="1"/>
              <a:t>Effects of Airborne Particle Exposure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AA213-8611-56BB-0F58-1B9C0EB652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05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0B6421-01D6-E2A0-B135-361C6D7E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Damage</a:t>
            </a:r>
            <a:br>
              <a:rPr lang="en-US"/>
            </a:br>
            <a:r>
              <a:rPr lang="en-US" sz="3600" i="1"/>
              <a:t>Ozone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CF007-ED69-C82B-D748-3A9A32A4F4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3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7C299D-89F9-E640-1DB8-E1B629B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Ozone Induces ROS in a 3D Skin Model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94B6A-224E-828E-9DF5-92D42AEF54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06CF94-B3CE-D06E-E5EA-C20832FEB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Increased ROS Levels in Cutaneous Tissues After </a:t>
            </a:r>
            <a:br>
              <a:rPr lang="en-US"/>
            </a:br>
            <a:r>
              <a:rPr lang="en-US"/>
              <a:t>Ozone Exposure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4D756-48E6-8083-D7E5-6408019BB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0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35FB93-E146-C2C0-B311-D703D6DC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Ozone Effects on Skin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4B0DC-01AF-6CE8-8111-A0CE6EC79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1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4F6BF-C02B-5909-470A-BD8B3B9E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Action of Pollutants on Skin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A0BBE-A069-81B7-9FF9-5959F387E1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9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D9AC3C-C7DF-E7ED-A42F-B8746963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324E9-3895-B786-9982-1040D1CD2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F3A3F8-9C6D-5175-CFC4-62329967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Antioxidant Defense System of the Skin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A1D1B-E25F-7B63-2859-224E05DDD9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3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090BE4-37C0-884E-B9DE-6BDCED05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Oxidative Stress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196AF-23E9-4B99-3597-C85B9FF84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52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CB521A-7979-255C-5D95-28CF742D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Photoaging </a:t>
            </a:r>
            <a:br>
              <a:rPr lang="en-US"/>
            </a:br>
            <a:r>
              <a:rPr lang="en-US" sz="3600" i="1"/>
              <a:t>Clinical Evidence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2ED25-6E12-7049-D3DB-59932935D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19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2F52E0-1EBE-661E-E378-CA4CD601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Updated Approach to Environmental Protection</a:t>
            </a:r>
            <a:br>
              <a:rPr lang="en-US"/>
            </a:br>
            <a:r>
              <a:rPr lang="en-US" sz="3600" i="1"/>
              <a:t>Antioxidants</a:t>
            </a:r>
            <a:r>
              <a:rPr lang="en-US" i="1"/>
              <a:t>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4E7C1-B520-888A-46A9-55920667A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3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7303F1-A69F-050D-1272-4BC4D9E3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UV Light Protectors</a:t>
            </a:r>
            <a:br>
              <a:rPr lang="en-US"/>
            </a:br>
            <a:r>
              <a:rPr lang="en-US" sz="3600" i="1"/>
              <a:t>Expert Insights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5651D-2E8A-EEF3-91C5-8C54EB7C5F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39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94C431-08F6-2113-1766-ABF8CF8B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Antioxidants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2DB59-9CB8-FC0C-F6D0-F65ACB6F6E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6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7662C2-732F-556E-AC04-00E3154F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Studies</a:t>
            </a:r>
            <a:br>
              <a:rPr lang="en-US"/>
            </a:br>
            <a:r>
              <a:rPr lang="en-US" sz="3600" i="1"/>
              <a:t>Antioxidants</a:t>
            </a:r>
            <a:r>
              <a:rPr lang="en-US" i="1"/>
              <a:t>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5C75A-5701-8A32-E6C9-FF038B6FAE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43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5B6B5D-D1E7-5E80-6087-FE700D23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Vitamin C, Vitamin E, and Ferulic Acid </a:t>
            </a:r>
            <a:br>
              <a:rPr lang="en-US"/>
            </a:br>
            <a:r>
              <a:rPr lang="en-US" sz="3600" i="1"/>
              <a:t>Photoprotection</a:t>
            </a:r>
            <a:r>
              <a:rPr lang="en-US" i="1"/>
              <a:t>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26C7E-AC34-BCC8-AF73-AE2D7C942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92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6AA824-BDF5-35B7-8E36-F4D887C3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Vitamin C, Vitamin E, and Ferulic Acid</a:t>
            </a:r>
            <a:br>
              <a:rPr lang="en-US"/>
            </a:br>
            <a:r>
              <a:rPr lang="en-US" sz="3600" i="1"/>
              <a:t>Biomarker Reduction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C0293-5ECC-35F4-349E-105BCA38D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58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554189-5388-E82A-C51B-76547F50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Human Study on Ozone Skin Biopsies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64223-2514-A66F-A3FF-F7B77F6E30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EE445E-8FC3-EE2F-AE03-086F92E6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Oxidative Stress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C26C5-4F8A-666A-41FE-28F5A61AF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D1CBAE-BD3D-E6F9-E946-1F5E28C8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Ozone-Induced Aldehydes Are Reduced With Antioxidant Mixture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1DEB3-B216-7C05-B0E2-1111273DE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4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77AEF2-B3DB-33FB-79FF-CEAC4142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Markers of Ozone-Induced Oxidative Stress Reduced After Antioxidant Application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5DF16-8D8F-0E81-F7A0-9FC6C7C9A2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52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C3DD66-6956-D2AD-13E3-16C36786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Human Study on Ozone Skin Biopsies </a:t>
            </a:r>
            <a:br>
              <a:rPr lang="en-US"/>
            </a:br>
            <a:r>
              <a:rPr lang="en-US" sz="3600" i="1"/>
              <a:t>Ozone and Antioxidants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D3B95-3265-49D7-575F-1164C0CDA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22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25727A-B44A-0349-3A21-449D25BE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Skin Model</a:t>
            </a:r>
            <a:br>
              <a:rPr lang="en-US"/>
            </a:br>
            <a:r>
              <a:rPr lang="en-US" sz="3600" i="1"/>
              <a:t>Lipid Peroxidation Results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4DB59-C3E2-4EA0-560D-90EB50F53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7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636E5B-76EE-A291-37F4-89564F81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Skin Model</a:t>
            </a:r>
            <a:br>
              <a:rPr lang="en-US"/>
            </a:br>
            <a:r>
              <a:rPr lang="en-US" sz="3600" i="1"/>
              <a:t>Cytotoxic Activity Results</a:t>
            </a:r>
            <a:endParaRPr lang="en-US" sz="3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648E1-9B1F-8F39-F584-6562B2FC1C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37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68C62B-8D34-C0FA-132A-144DC103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Deschampsia Antartica</a:t>
            </a:r>
            <a:r>
              <a:rPr lang="en-US"/>
              <a:t> Extract + Ferulic Acid + Vitamin C</a:t>
            </a:r>
            <a:br>
              <a:rPr lang="en-US"/>
            </a:br>
            <a:r>
              <a:rPr lang="en-US" sz="3600" i="1"/>
              <a:t>Controlled Single-Blind, Prospective Study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311E0-CE89-CB3D-BAC2-4D8CB4671F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21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466322-4D8F-A5EA-CC16-C338BEB7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C9094-854B-8FFC-FB28-A71BBFD93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90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D9CB2F-B909-82BB-C16E-FAC87BCC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participating </a:t>
            </a:r>
            <a:br>
              <a:rPr lang="en-US"/>
            </a:br>
            <a:r>
              <a:rPr lang="en-US"/>
              <a:t>in this activity.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C5E30-34CE-2EED-5B25-48FDE6004E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98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917D0E-BE2F-3611-18B8-DB42E437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ROS Production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77321-643D-822A-06F6-9B36109C2F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7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F189F7-8AA5-69DB-036B-A9919CF2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ROS Production </a:t>
            </a:r>
            <a:br>
              <a:rPr lang="en-US"/>
            </a:br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CREATED TO REPLACE FORMER SLIDE 21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C7189-607D-6F77-E54C-6DD8BB872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1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319E71-0536-B001-2B13-46F94868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Exposome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AC4A7-48D2-1A42-CEB1-BAFB0DBC69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1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3D5A68-01ED-437D-FA81-A5BCCF4A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UV Light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C6FDD-7E8C-D4F2-B954-7344A6D2E8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8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0E06C4-CCDA-99D3-4900-7EE17F44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Photoaging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52B0C-52C7-1509-2469-0A267700D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6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DA481E-D3F6-12B2-4B87-74ADC5E9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Photodamage of the Skin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A53C2-500B-52D7-9122-55C4F60CE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4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D74244-18ED-97D1-A333-BCB66087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Photodamage of the Skin</a:t>
            </a:r>
            <a:endParaRPr lang="en-US" i="1" dirty="0"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1ECAB-555C-32CB-58AA-D086E5DA83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1C872E-0728-E60A-F3DC-6B68144F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Pollutants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E3C43-D4FD-1C9F-157C-1F1C71E7D9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75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89FDEB09DBF468A85022D33D3851D" ma:contentTypeVersion="18" ma:contentTypeDescription="Create a new document." ma:contentTypeScope="" ma:versionID="e2eb1dbe7281d09131566557463bb21a">
  <xsd:schema xmlns:xsd="http://www.w3.org/2001/XMLSchema" xmlns:xs="http://www.w3.org/2001/XMLSchema" xmlns:p="http://schemas.microsoft.com/office/2006/metadata/properties" xmlns:ns2="c6b9fc7e-a6e4-40e7-be14-2cd3f32037cf" xmlns:ns3="e93acf5f-f59b-46bb-8c22-2b43a486ab2c" targetNamespace="http://schemas.microsoft.com/office/2006/metadata/properties" ma:root="true" ma:fieldsID="6583734c762c30d488f8940e087d37f9" ns2:_="" ns3:_="">
    <xsd:import namespace="c6b9fc7e-a6e4-40e7-be14-2cd3f32037c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9fc7e-a6e4-40e7-be14-2cd3f3203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9fc7e-a6e4-40e7-be14-2cd3f32037cf">
      <Terms xmlns="http://schemas.microsoft.com/office/infopath/2007/PartnerControls"/>
    </lcf76f155ced4ddcb4097134ff3c332f>
    <TaxCatchAll xmlns="e93acf5f-f59b-46bb-8c22-2b43a486ab2c" xsi:nil="true"/>
  </documentManagement>
</p:properties>
</file>

<file path=customXml/itemProps1.xml><?xml version="1.0" encoding="utf-8"?>
<ds:datastoreItem xmlns:ds="http://schemas.openxmlformats.org/officeDocument/2006/customXml" ds:itemID="{576CC1C9-86D7-42E9-9AAF-5F24686AFD39}"/>
</file>

<file path=customXml/itemProps2.xml><?xml version="1.0" encoding="utf-8"?>
<ds:datastoreItem xmlns:ds="http://schemas.openxmlformats.org/officeDocument/2006/customXml" ds:itemID="{B37D8FB8-DE47-4572-92FC-940F6D4D33B4}"/>
</file>

<file path=customXml/itemProps3.xml><?xml version="1.0" encoding="utf-8"?>
<ds:datastoreItem xmlns:ds="http://schemas.openxmlformats.org/officeDocument/2006/customXml" ds:itemID="{5859BAC1-CE78-4D93-9EE7-7C20B05256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Widescreen</PresentationFormat>
  <Paragraphs>39</Paragraphs>
  <Slides>39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Compass to Topical Antioxidants  in Cosmeceuticals</vt:lpstr>
      <vt:lpstr>Agenda </vt:lpstr>
      <vt:lpstr>Oxidative Stress </vt:lpstr>
      <vt:lpstr>The Exposome </vt:lpstr>
      <vt:lpstr>UV Light</vt:lpstr>
      <vt:lpstr>Photoaging </vt:lpstr>
      <vt:lpstr>Photodamage of the Skin </vt:lpstr>
      <vt:lpstr>Photodamage of the Skin</vt:lpstr>
      <vt:lpstr>Air Pollutants </vt:lpstr>
      <vt:lpstr>Environmental Factors and the Skin</vt:lpstr>
      <vt:lpstr>Skin Damage Effects of Cigarette Smoke</vt:lpstr>
      <vt:lpstr>Particulate Matter and the Skin</vt:lpstr>
      <vt:lpstr>Skin Damage Effects of Particulate Matter </vt:lpstr>
      <vt:lpstr>Skin Damage Effects of Airborne Particle Exposure</vt:lpstr>
      <vt:lpstr>Skin Damage Ozone</vt:lpstr>
      <vt:lpstr>Ozone Induces ROS in a 3D Skin Model</vt:lpstr>
      <vt:lpstr>Increased ROS Levels in Cutaneous Tissues After  Ozone Exposure</vt:lpstr>
      <vt:lpstr>Ozone Effects on Skin</vt:lpstr>
      <vt:lpstr>Summary of Action of Pollutants on Skin</vt:lpstr>
      <vt:lpstr>Antioxidant Defense System of the Skin </vt:lpstr>
      <vt:lpstr>Oxidative Stress</vt:lpstr>
      <vt:lpstr>Photoaging  Clinical Evidence </vt:lpstr>
      <vt:lpstr> Updated Approach to Environmental Protection Antioxidants </vt:lpstr>
      <vt:lpstr>UV Light Protectors Expert Insights</vt:lpstr>
      <vt:lpstr>Antioxidants </vt:lpstr>
      <vt:lpstr>Clinical Studies Antioxidants </vt:lpstr>
      <vt:lpstr>Vitamin C, Vitamin E, and Ferulic Acid  Photoprotection </vt:lpstr>
      <vt:lpstr>Vitamin C, Vitamin E, and Ferulic Acid Biomarker Reduction </vt:lpstr>
      <vt:lpstr>First Human Study on Ozone Skin Biopsies</vt:lpstr>
      <vt:lpstr>Ozone-Induced Aldehydes Are Reduced With Antioxidant Mixture</vt:lpstr>
      <vt:lpstr>Markers of Ozone-Induced Oxidative Stress Reduced After Antioxidant Application</vt:lpstr>
      <vt:lpstr>First Human Study on Ozone Skin Biopsies  Ozone and Antioxidants</vt:lpstr>
      <vt:lpstr>3D Skin Model Lipid Peroxidation Results</vt:lpstr>
      <vt:lpstr>3D Skin Model Cytotoxic Activity Results</vt:lpstr>
      <vt:lpstr>Deschampsia Antartica Extract + Ferulic Acid + Vitamin C Controlled Single-Blind, Prospective Study</vt:lpstr>
      <vt:lpstr>Concluding Remarks </vt:lpstr>
      <vt:lpstr>Thank you for participating  in this activity.</vt:lpstr>
      <vt:lpstr>ROS Production</vt:lpstr>
      <vt:lpstr>ROS Production  CREATED TO REPLACE FORMER SLIDE 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to Topical Antioxidants  in Cosmeceuticals</dc:title>
  <dc:creator>Ruckwatin, Anchalin</dc:creator>
  <cp:lastModifiedBy>Ruckwatin, Anchalin</cp:lastModifiedBy>
  <cp:revision>1</cp:revision>
  <dcterms:created xsi:type="dcterms:W3CDTF">2025-01-30T13:32:07Z</dcterms:created>
  <dcterms:modified xsi:type="dcterms:W3CDTF">2025-01-30T13:32:07Z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0x01010004089FDEB09DBF468A85022D33D3851D</vt:lpwstr>
  </property>
</Properties>
</file>