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B8F7-4E91-4C50-94D5-9C34FD22531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8A7B-7781-4D4E-84FE-5312F750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8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B8F7-4E91-4C50-94D5-9C34FD22531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68A7B-7781-4D4E-84FE-5312F750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Into (Best) Practice: Diagnostic Challenges and Opportunities in Pneumonia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2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of Resistance Genes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Advancements of New Tests vs Prior 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2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Deployment of Multiplex Tests: When and How?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9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Common Organisms Detected in Lower Respiratory Tract Samples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5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Information on Antibiotic Resistance Genes Affects Therapeutic Choices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6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 of MRSA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9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Metrics Related to Multiplex Tests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14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 for Antibiotic Stewardship and Patient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6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 Implications of PN on Antibiotic Use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Lessons Learned in Clinical Practice in the Context of COVID-19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Strategies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8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06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Diagnostic Challenges of LRTI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Community- and Healthcare-Associated Pneumonia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 of Pneumonia in the 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Newer Multiplex Rapid Diagnostics </a:t>
            </a:r>
            <a:br>
              <a:rPr lang="en-US" smtClean="0"/>
            </a:br>
            <a:r>
              <a:rPr lang="en-US" i="1" smtClean="0"/>
              <a:t>FDA-Cleared Panels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0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Pneumonia and LRT Panels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of Semiquantitative 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8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Quantitative Agreement of Bacterial Targets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2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2" ma:contentTypeDescription="Create a new document." ma:contentTypeScope="" ma:versionID="1b21f44f1442926f2969b59e7b45b56a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0d8db68d0766e7864de4387e331742e1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itionalcolumn xmlns="9afdf12d-75ef-42f2-a1ef-97cf7983f7a8">
      <Url xsi:nil="true"/>
      <Description xsi:nil="true"/>
    </additionalcolumn>
  </documentManagement>
</p:properties>
</file>

<file path=customXml/itemProps1.xml><?xml version="1.0" encoding="utf-8"?>
<ds:datastoreItem xmlns:ds="http://schemas.openxmlformats.org/officeDocument/2006/customXml" ds:itemID="{C3268FF2-53BC-4269-A688-6DD21848E71F}"/>
</file>

<file path=customXml/itemProps2.xml><?xml version="1.0" encoding="utf-8"?>
<ds:datastoreItem xmlns:ds="http://schemas.openxmlformats.org/officeDocument/2006/customXml" ds:itemID="{86047B43-0C6B-41DA-9B7F-851D303441B8}"/>
</file>

<file path=customXml/itemProps3.xml><?xml version="1.0" encoding="utf-8"?>
<ds:datastoreItem xmlns:ds="http://schemas.openxmlformats.org/officeDocument/2006/customXml" ds:itemID="{A8702BB0-F19F-4D18-860B-AABCD5B6C9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Widescreen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Putting It Into (Best) Practice: Diagnostic Challenges and Opportunities in Pneumonia</vt:lpstr>
      <vt:lpstr>PowerPoint Presentation</vt:lpstr>
      <vt:lpstr>Diagnostic Challenges of LRTI</vt:lpstr>
      <vt:lpstr>Community- and Healthcare-Associated Pneumonia</vt:lpstr>
      <vt:lpstr>Diagnosis of Pneumonia in the ED</vt:lpstr>
      <vt:lpstr>Comparison of Newer Multiplex Rapid Diagnostics  FDA-Cleared Panels</vt:lpstr>
      <vt:lpstr>Comparison of Pneumonia and LRT Panels</vt:lpstr>
      <vt:lpstr>Performance of Semiquantitative Analysis</vt:lpstr>
      <vt:lpstr>Quantitative Agreement of Bacterial Targets</vt:lpstr>
      <vt:lpstr>Detection of Resistance Genes</vt:lpstr>
      <vt:lpstr>Advancements of New Tests vs Prior Methods</vt:lpstr>
      <vt:lpstr>Deployment of Multiplex Tests: When and How?</vt:lpstr>
      <vt:lpstr>Most Common Organisms Detected in Lower Respiratory Tract Samples </vt:lpstr>
      <vt:lpstr>How Information on Antibiotic Resistance Genes Affects Therapeutic Choices</vt:lpstr>
      <vt:lpstr>Detection of MRSA</vt:lpstr>
      <vt:lpstr>Metrics Related to Multiplex Tests</vt:lpstr>
      <vt:lpstr>Implications for Antibiotic Stewardship and Patient Care</vt:lpstr>
      <vt:lpstr>Potential Implications of PN on Antibiotic Use</vt:lpstr>
      <vt:lpstr>Applying Lessons Learned in Clinical Practice in the Context of COVID-19</vt:lpstr>
      <vt:lpstr>Practical Strategies </vt:lpstr>
      <vt:lpstr>Concluding Remarks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Into (Best) Practice: Diagnostic Challenges and Opportunities in Pneumonia</dc:title>
  <dc:creator>Susan McKinney</dc:creator>
  <cp:lastModifiedBy>Susan McKinney</cp:lastModifiedBy>
  <cp:revision>1</cp:revision>
  <dcterms:created xsi:type="dcterms:W3CDTF">2020-10-21T20:46:33Z</dcterms:created>
  <dcterms:modified xsi:type="dcterms:W3CDTF">2020-10-21T20:46:33Z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