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B577-6B6D-41A0-A5C6-CC350CE86CD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2674-2B94-4611-9FD2-A2B4D1D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7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B577-6B6D-41A0-A5C6-CC350CE86CD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02674-2B94-4611-9FD2-A2B4D1D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Selection for Aspirin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7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MESA Study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4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Outcomes and Statistical 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9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Population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4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Interplay Between ASCVD Risk and CAC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7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NNT</a:t>
            </a:r>
            <a:r>
              <a:rPr lang="en-US" baseline="-25000" smtClean="0"/>
              <a:t>5</a:t>
            </a:r>
            <a:r>
              <a:rPr lang="en-US" smtClean="0"/>
              <a:t> and NNH</a:t>
            </a:r>
            <a:r>
              <a:rPr lang="en-US" baseline="-25000" smtClean="0"/>
              <a:t>5</a:t>
            </a:r>
            <a:r>
              <a:rPr lang="en-US" smtClean="0"/>
              <a:t> by ASCVD Risk and CAC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MESA Study 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CAC Score in Clinical Practice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1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Affecting Patient Attitudes to CAC Score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5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Tools for Assessing CV Risk in Primary Prevention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71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Broad Clinical Application of CAC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4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Role of Aspirin in Preventing CVD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71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4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4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ASCEND Trial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0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ARRIVE Trial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4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ASPREE Trial: Results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2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Meta-Analysis: Aspirin Benefits vs Risks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3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ACC/AHA Guideline 2019: Update on Aspirin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3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ACC/AHA Guideline 2019: ASCVD Risk Assessment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2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 Score as a Tool for Guiding Aspirin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1" ma:contentTypeDescription="Create a new document." ma:contentTypeScope="" ma:versionID="c487d7369f2293c44b7a7761c2f9b468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66a4da540a9529c369e858980d711f16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4FDC29-1243-464A-AC65-541E61D25578}"/>
</file>

<file path=customXml/itemProps2.xml><?xml version="1.0" encoding="utf-8"?>
<ds:datastoreItem xmlns:ds="http://schemas.openxmlformats.org/officeDocument/2006/customXml" ds:itemID="{EC8E26CF-ED79-4399-8338-5AB5D0DA775C}"/>
</file>

<file path=customXml/itemProps3.xml><?xml version="1.0" encoding="utf-8"?>
<ds:datastoreItem xmlns:ds="http://schemas.openxmlformats.org/officeDocument/2006/customXml" ds:itemID="{BA105F87-D739-49D0-A9C0-18085DD78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Patient Selection for Aspirin Therapy</vt:lpstr>
      <vt:lpstr>The Role of Aspirin in Preventing CVD</vt:lpstr>
      <vt:lpstr>ASCEND Trial</vt:lpstr>
      <vt:lpstr>ARRIVE Trial</vt:lpstr>
      <vt:lpstr>ASPREE Trial: Results</vt:lpstr>
      <vt:lpstr>Meta-Analysis: Aspirin Benefits vs Risks</vt:lpstr>
      <vt:lpstr>ACC/AHA Guideline 2019: Update on Aspirin</vt:lpstr>
      <vt:lpstr>ACC/AHA Guideline 2019: ASCVD Risk Assessment</vt:lpstr>
      <vt:lpstr>CAC Score as a Tool for Guiding Aspirin Therapy</vt:lpstr>
      <vt:lpstr>MESA Study</vt:lpstr>
      <vt:lpstr>Outcomes and Statistical Analysis</vt:lpstr>
      <vt:lpstr>Patient Population</vt:lpstr>
      <vt:lpstr>Interplay Between ASCVD Risk and CAC</vt:lpstr>
      <vt:lpstr>NNT5 and NNH5 by ASCVD Risk and CAC</vt:lpstr>
      <vt:lpstr>MESA Study Summary</vt:lpstr>
      <vt:lpstr>Using CAC Score in Clinical Practice</vt:lpstr>
      <vt:lpstr>Issues Affecting Patient Attitudes to CAC Score</vt:lpstr>
      <vt:lpstr>Other Tools for Assessing CV Risk in Primary Prevention</vt:lpstr>
      <vt:lpstr>Suggested Broad Clinical Application of CAC</vt:lpstr>
      <vt:lpstr>Concluding Remarks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Selection for Aspirin Therapy</dc:title>
  <dc:creator>Scuglik, Taylor</dc:creator>
  <cp:lastModifiedBy>Scuglik, Taylor</cp:lastModifiedBy>
  <cp:revision>1</cp:revision>
  <dcterms:created xsi:type="dcterms:W3CDTF">2020-10-21T16:26:38Z</dcterms:created>
  <dcterms:modified xsi:type="dcterms:W3CDTF">2020-10-21T16:26:38Z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