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</p:sldIdLst>
  <p:sldSz cx="12192000" cy="6858000"/>
  <p:notesSz cx="7010400" cy="92964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E317-238A-43F0-9B6C-5096B2E6A040}" type="datetimeFigureOut">
              <a:rPr lang="pt-PT" smtClean="0"/>
              <a:t>20/11/2020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9D25-7988-4344-ADAC-98DEC3E3554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3068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5E317-238A-43F0-9B6C-5096B2E6A040}" type="datetimeFigureOut">
              <a:rPr lang="pt-PT" smtClean="0"/>
              <a:t>20/11/2020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99D25-7988-4344-ADAC-98DEC3E3554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153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Cytokine-Targeted Therapy for </a:t>
            </a:r>
            <a:br>
              <a:rPr lang="en-US" smtClean="0"/>
            </a:br>
            <a:r>
              <a:rPr lang="en-US" smtClean="0"/>
              <a:t>Patients With COVID-19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60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Therapies Targeting Hyperinflammation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72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RECOVERY Trial Design</a:t>
            </a:r>
            <a:r>
              <a:rPr lang="en-US" sz="3600" i="1" baseline="30000" smtClean="0"/>
              <a:t>[a,b]</a:t>
            </a:r>
            <a:endParaRPr lang="en-US" i="1" baseline="30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44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RECOVERY Trial:</a:t>
            </a:r>
            <a:br>
              <a:rPr lang="en-US" smtClean="0"/>
            </a:br>
            <a:r>
              <a:rPr lang="en-US" sz="3600" i="1" smtClean="0"/>
              <a:t>Dexamethasone vs Usual Care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25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REMAP-CAP: Intravenous Hydrocortisone for Severe COVID-19 Patients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415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Meta-Analysis: Steroids in COVID-19</a:t>
            </a:r>
            <a:br>
              <a:rPr lang="en-GB" smtClean="0"/>
            </a:br>
            <a:r>
              <a:rPr lang="en-GB" sz="3200" smtClean="0"/>
              <a:t> 7 RCTs, 1703 Patients, 5 Continents 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52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 Guidelines: Corticosteroids for COVID-19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52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141414"/>
                </a:solidFill>
              </a:rPr>
              <a:t>What about IL-6 inhibitors?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92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STOP-COVID-19: Early Treatment With Tocilizumab and Mortality in Critically Ill Patients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59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TOCIVID-19: Efficacy and Tolerability of Tocilizumab in Patients With COVID-19 Pneumonia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31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EMPACTA: Tocilizumab in Non-Ventilated Hospitalized COVID-19 Patients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53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58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COVACTA: Safety and Efficacy of Tocilizumab in Patients With Severe COVID-19 Pneumonia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71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BACC Bay Tocilizumab Trial: Efficacy in Hospitalized COVID-19 Patients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22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Comparison of Tocilizumab COVID-19 Studies</a:t>
            </a:r>
            <a:r>
              <a:rPr lang="en-US" baseline="30000" smtClean="0"/>
              <a:t>[a]</a:t>
            </a:r>
            <a:endParaRPr lang="en-US" baseline="30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43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 We Interpret Clinical Studies?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76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IL-1 Blockade for COVID-19 CSS (Anakinra)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915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 We Interpret Clinical Trials With Anakinra?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62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GM-CSF -- To Block or to Administer in COVID-19?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01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Targeting COVID-19 CSS</a:t>
            </a:r>
            <a:br>
              <a:rPr lang="en-US" smtClean="0"/>
            </a:br>
            <a:r>
              <a:rPr lang="en-US" sz="3600" i="1" smtClean="0"/>
              <a:t>Blockade of GM-CSF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123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Management of Hospitalized Patients (United Kingdom)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418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Treatment Guidelines for Anti-Cytokine Therapy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74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803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Future Directions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651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Biomarker Analysis Among COVID-19 Patients Treated With Sarilumab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240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Cytokine Therapy in Combination With Remdesivir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770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Concluding Remarks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109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448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230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Severe COVID-19 and Hyperinflammation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97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COVID-19 Disease Course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33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and Laboratory Features of Hyperinflammation</a:t>
            </a:r>
            <a:br>
              <a:rPr lang="en-US" smtClean="0"/>
            </a:br>
            <a:r>
              <a:rPr lang="en-US" sz="3600" i="1" smtClean="0"/>
              <a:t>Reported Events in Patients With </a:t>
            </a:r>
            <a:r>
              <a:rPr lang="en-US" i="1" smtClean="0"/>
              <a:t>COVID-19 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07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 We Define Hyperinflammation in COVID-19?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67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Validated Criteria for Hyperinflammation in COVID-19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99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Cytokine Release Syndrome and CAR-T Cell Therapy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20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3CB61F11895B4F8D15CE49D1F3B181" ma:contentTypeVersion="11" ma:contentTypeDescription="Create a new document." ma:contentTypeScope="" ma:versionID="dbf65d4b87f822325de55bfad7c4c514">
  <xsd:schema xmlns:xsd="http://www.w3.org/2001/XMLSchema" xmlns:xs="http://www.w3.org/2001/XMLSchema" xmlns:p="http://schemas.microsoft.com/office/2006/metadata/properties" xmlns:ns2="9664bd94-0ea9-4f14-b1ea-90ec187d6049" xmlns:ns3="e93acf5f-f59b-46bb-8c22-2b43a486ab2c" targetNamespace="http://schemas.microsoft.com/office/2006/metadata/properties" ma:root="true" ma:fieldsID="82da150a0a4f72d903c473ca6316954b" ns2:_="" ns3:_="">
    <xsd:import namespace="9664bd94-0ea9-4f14-b1ea-90ec187d6049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4bd94-0ea9-4f14-b1ea-90ec187d60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FDCFB5-32F1-49E2-8602-FDFA8BA2E4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4bd94-0ea9-4f14-b1ea-90ec187d6049"/>
    <ds:schemaRef ds:uri="e93acf5f-f59b-46bb-8c22-2b43a486a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1E4D0D-D818-4F11-8F10-AF71864D45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33CD6B-8476-4B7F-A936-BBD2D55FD803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9664bd94-0ea9-4f14-b1ea-90ec187d6049"/>
    <ds:schemaRef ds:uri="http://schemas.microsoft.com/office/2006/documentManagement/types"/>
    <ds:schemaRef ds:uri="http://schemas.microsoft.com/office/infopath/2007/PartnerControls"/>
    <ds:schemaRef ds:uri="e93acf5f-f59b-46bb-8c22-2b43a486ab2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Microsoft Office PowerPoint</Application>
  <PresentationFormat>Widescreen</PresentationFormat>
  <Paragraphs>35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Cytokine-Targeted Therapy for  Patients With COVID-19</vt:lpstr>
      <vt:lpstr>PowerPoint Presentation</vt:lpstr>
      <vt:lpstr>Introduction</vt:lpstr>
      <vt:lpstr>Severe COVID-19 and Hyperinflammation</vt:lpstr>
      <vt:lpstr>COVID-19 Disease Course</vt:lpstr>
      <vt:lpstr>Clinical and Laboratory Features of Hyperinflammation Reported Events in Patients With COVID-19 </vt:lpstr>
      <vt:lpstr>How Do We Define Hyperinflammation in COVID-19?</vt:lpstr>
      <vt:lpstr>Validated Criteria for Hyperinflammation in COVID-19</vt:lpstr>
      <vt:lpstr>Cytokine Release Syndrome and CAR-T Cell Therapy</vt:lpstr>
      <vt:lpstr>Therapies Targeting Hyperinflammation</vt:lpstr>
      <vt:lpstr>RECOVERY Trial Design[a,b]</vt:lpstr>
      <vt:lpstr>RECOVERY Trial: Dexamethasone vs Usual Care</vt:lpstr>
      <vt:lpstr>REMAP-CAP: Intravenous Hydrocortisone for Severe COVID-19 Patients</vt:lpstr>
      <vt:lpstr>Meta-Analysis: Steroids in COVID-19  7 RCTs, 1703 Patients, 5 Continents </vt:lpstr>
      <vt:lpstr>WHO Guidelines: Corticosteroids for COVID-19</vt:lpstr>
      <vt:lpstr>What about IL-6 inhibitors? </vt:lpstr>
      <vt:lpstr>STOP-COVID-19: Early Treatment With Tocilizumab and Mortality in Critically Ill Patients</vt:lpstr>
      <vt:lpstr>TOCIVID-19: Efficacy and Tolerability of Tocilizumab in Patients With COVID-19 Pneumonia</vt:lpstr>
      <vt:lpstr>EMPACTA: Tocilizumab in Non-Ventilated Hospitalized COVID-19 Patients</vt:lpstr>
      <vt:lpstr>COVACTA: Safety and Efficacy of Tocilizumab in Patients With Severe COVID-19 Pneumonia</vt:lpstr>
      <vt:lpstr>BACC Bay Tocilizumab Trial: Efficacy in Hospitalized COVID-19 Patients</vt:lpstr>
      <vt:lpstr>Comparison of Tocilizumab COVID-19 Studies[a]</vt:lpstr>
      <vt:lpstr>How Do We Interpret Clinical Studies?</vt:lpstr>
      <vt:lpstr>IL-1 Blockade for COVID-19 CSS (Anakinra)</vt:lpstr>
      <vt:lpstr>How Do We Interpret Clinical Trials With Anakinra?</vt:lpstr>
      <vt:lpstr>GM-CSF -- To Block or to Administer in COVID-19?</vt:lpstr>
      <vt:lpstr>Targeting COVID-19 CSS Blockade of GM-CSF</vt:lpstr>
      <vt:lpstr>Management of Hospitalized Patients (United Kingdom)</vt:lpstr>
      <vt:lpstr>Treatment Guidelines for Anti-Cytokine Therapy</vt:lpstr>
      <vt:lpstr>Future Directions</vt:lpstr>
      <vt:lpstr>Biomarker Analysis Among COVID-19 Patients Treated With Sarilumab</vt:lpstr>
      <vt:lpstr>Cytokine Therapy in Combination With Remdesivir</vt:lpstr>
      <vt:lpstr>Concluding Remarks</vt:lpstr>
      <vt:lpstr>Abbreviations</vt:lpstr>
      <vt:lpstr>Abbreviations (cont)</vt:lpstr>
      <vt:lpstr>Abbreviations (cont)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Cytokine-Targeted Therapy for  Patients With COVID-19</dc:title>
  <dc:creator>Zuccaire, Jessica</dc:creator>
  <cp:lastModifiedBy>Zuccaire, Jessica</cp:lastModifiedBy>
  <cp:revision>1</cp:revision>
  <dcterms:created xsi:type="dcterms:W3CDTF">2020-11-20T11:33:08Z</dcterms:created>
  <dcterms:modified xsi:type="dcterms:W3CDTF">2020-11-20T11:33:10Z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0x010100673CB61F11895B4F8D15CE49D1F3B181</vt:lpwstr>
  </property>
</Properties>
</file>