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DF31F-0811-4F13-8AF8-426321E24D49}" type="datetimeFigureOut">
              <a:rPr lang="pt-PT" smtClean="0"/>
              <a:t>09/12/2020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3C8A9-3392-4679-9EF5-B81FAC1A6EE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52700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DF31F-0811-4F13-8AF8-426321E24D49}" type="datetimeFigureOut">
              <a:rPr lang="pt-PT" smtClean="0"/>
              <a:t>09/12/2020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3C8A9-3392-4679-9EF5-B81FAC1A6EE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70833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Glycated Albumin and Diabetes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215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What Is Glycated Albumin?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524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What Is Glycated Albumin?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875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smtClean="0">
                <a:latin typeface="Calibri"/>
                <a:cs typeface="Calibri"/>
              </a:rPr>
              <a:t>How Well Does GA Correlate With</a:t>
            </a:r>
            <a:r>
              <a:rPr lang="en-US" smtClean="0"/>
              <a:t> A1c </a:t>
            </a:r>
            <a:r>
              <a:rPr lang="en-US" b="0" smtClean="0">
                <a:latin typeface="Calibri"/>
                <a:cs typeface="Calibri"/>
              </a:rPr>
              <a:t>?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709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GA and Microvascular Complications in T2D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437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Predictors of Micro- and Macrovascular Disease</a:t>
            </a:r>
            <a:br>
              <a:rPr lang="en-US" smtClean="0"/>
            </a:br>
            <a:r>
              <a:rPr lang="en-US" i="1" smtClean="0"/>
              <a:t>Glycated Albumin/Fructosamine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360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HbA1c, GA, and 7-point Glucose Profile Concentrations </a:t>
            </a:r>
            <a:br>
              <a:rPr lang="en-US" smtClean="0"/>
            </a:br>
            <a:r>
              <a:rPr lang="en-US" sz="3600" i="1" smtClean="0"/>
              <a:t>DCCT Case-Cohort Subpopulation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968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HbA1c vs Glycated Albumin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351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Short-term Glucose Fluctuations</a:t>
            </a:r>
            <a:br>
              <a:rPr lang="en-US" smtClean="0"/>
            </a:br>
            <a:r>
              <a:rPr lang="en-US" sz="3600" i="1" smtClean="0"/>
              <a:t>GA Compared With Other Measures During Intensification 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0387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Comparison of Glycemic Indices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1115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Comparison of Glycemic Indices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410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Background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2043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Glycemic Assessment and Insulin Dosing</a:t>
            </a:r>
            <a:endParaRPr lang="en-US" sz="44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2472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Glycemic Assessment in Pregnancy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111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defTabSz="1244600">
              <a:spcAft>
                <a:spcPct val="35000"/>
              </a:spcAft>
            </a:pPr>
            <a:r>
              <a:rPr lang="en-US" smtClean="0"/>
              <a:t>Limitations of A1c in Diabetic Kidney Disease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0077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GA and Long‐term Survival in Patients With Severe DKD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3624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cs typeface="Arial" panose="020B0604020202020204" pitchFamily="34" charset="0"/>
              </a:rPr>
              <a:t>Clinical Advantages &amp; Disadvantages of GA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8133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Concluding Remarks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5470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Abbreviations</a:t>
            </a:r>
            <a:endParaRPr lang="pt-PT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2861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Abbreviations (cont)</a:t>
            </a:r>
            <a:endParaRPr lang="pt-PT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113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Can We Do Better Than HbA1c?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615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smtClean="0">
                <a:latin typeface="Calibri"/>
                <a:cs typeface="Calibri"/>
              </a:rPr>
              <a:t>How Did an A1c of 7% Become the Standard?</a:t>
            </a:r>
            <a:r>
              <a:rPr lang="en-US" smtClean="0">
                <a:latin typeface="Calibri"/>
                <a:cs typeface="Calibri"/>
              </a:rPr>
              <a:t/>
            </a:r>
            <a:br>
              <a:rPr lang="en-US" smtClean="0">
                <a:latin typeface="Calibri"/>
                <a:cs typeface="Calibri"/>
              </a:rPr>
            </a:br>
            <a:r>
              <a:rPr lang="en-US" sz="3600" i="1" smtClean="0"/>
              <a:t>Diabetes Control and Complications Trial (DCCT)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19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Biological Variation in HbA1c in People </a:t>
            </a:r>
            <a:br>
              <a:rPr lang="en-US" smtClean="0"/>
            </a:br>
            <a:r>
              <a:rPr lang="en-US" smtClean="0"/>
              <a:t>Without Diabetes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434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Racial Variation in HbA1c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016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Clinical Advantages and Disadvantages of HbA1c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792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Glycemic Markers and Duration of Glycemic Control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298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Assessing Glycemia Over Time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0717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E6DE2C7ECF2E498FD315A751385377" ma:contentTypeVersion="9" ma:contentTypeDescription="Create a new document." ma:contentTypeScope="" ma:versionID="79dd09eff11c33c1d7956a7c02be941e">
  <xsd:schema xmlns:xsd="http://www.w3.org/2001/XMLSchema" xmlns:xs="http://www.w3.org/2001/XMLSchema" xmlns:p="http://schemas.microsoft.com/office/2006/metadata/properties" xmlns:ns2="b23481e2-6b8d-4bd4-a2bc-b4b1be1b1fb5" targetNamespace="http://schemas.microsoft.com/office/2006/metadata/properties" ma:root="true" ma:fieldsID="198b5bd3239c9b99c2c247eb8e49669e" ns2:_="">
    <xsd:import namespace="b23481e2-6b8d-4bd4-a2bc-b4b1be1b1f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3481e2-6b8d-4bd4-a2bc-b4b1be1b1f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F218536-103D-4947-8248-A23A0DDDEC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3481e2-6b8d-4bd4-a2bc-b4b1be1b1f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64A939C-CC97-4DDC-928A-1893D787014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E90A89F-6A2F-4209-B134-EDCB5C26C8EF}">
  <ds:schemaRefs>
    <ds:schemaRef ds:uri="http://purl.org/dc/terms/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b23481e2-6b8d-4bd4-a2bc-b4b1be1b1fb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</Words>
  <Application>Microsoft Office PowerPoint</Application>
  <PresentationFormat>Widescreen</PresentationFormat>
  <Paragraphs>27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Glycated Albumin and Diabetes</vt:lpstr>
      <vt:lpstr>Background</vt:lpstr>
      <vt:lpstr>Can We Do Better Than HbA1c?</vt:lpstr>
      <vt:lpstr>How Did an A1c of 7% Become the Standard? Diabetes Control and Complications Trial (DCCT)</vt:lpstr>
      <vt:lpstr>Biological Variation in HbA1c in People  Without Diabetes</vt:lpstr>
      <vt:lpstr>Racial Variation in HbA1c</vt:lpstr>
      <vt:lpstr>Clinical Advantages and Disadvantages of HbA1c </vt:lpstr>
      <vt:lpstr>Glycemic Markers and Duration of Glycemic Control </vt:lpstr>
      <vt:lpstr>Assessing Glycemia Over Time</vt:lpstr>
      <vt:lpstr>What Is Glycated Albumin?</vt:lpstr>
      <vt:lpstr>What Is Glycated Albumin? (cont)</vt:lpstr>
      <vt:lpstr>How Well Does GA Correlate With A1c ?</vt:lpstr>
      <vt:lpstr>GA and Microvascular Complications in T2D</vt:lpstr>
      <vt:lpstr>Predictors of Micro- and Macrovascular Disease Glycated Albumin/Fructosamine</vt:lpstr>
      <vt:lpstr>HbA1c, GA, and 7-point Glucose Profile Concentrations  DCCT Case-Cohort Subpopulation</vt:lpstr>
      <vt:lpstr>HbA1c vs Glycated Albumin</vt:lpstr>
      <vt:lpstr>Short-term Glucose Fluctuations GA Compared With Other Measures During Intensification </vt:lpstr>
      <vt:lpstr>Comparison of Glycemic Indices</vt:lpstr>
      <vt:lpstr>Comparison of Glycemic Indices (cont)</vt:lpstr>
      <vt:lpstr>Glycemic Assessment and Insulin Dosing</vt:lpstr>
      <vt:lpstr>Glycemic Assessment in Pregnancy</vt:lpstr>
      <vt:lpstr>Limitations of A1c in Diabetic Kidney Disease</vt:lpstr>
      <vt:lpstr>GA and Long‐term Survival in Patients With Severe DKD </vt:lpstr>
      <vt:lpstr>Clinical Advantages &amp; Disadvantages of GA</vt:lpstr>
      <vt:lpstr>Concluding Remarks</vt:lpstr>
      <vt:lpstr>Abbreviations</vt:lpstr>
      <vt:lpstr>Abbreviations (cont)</vt:lpstr>
    </vt:vector>
  </TitlesOfParts>
  <Company>WebMD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Glycated Albumin and Diabetes</dc:title>
  <dc:creator>Zuccaire, Jessica</dc:creator>
  <cp:lastModifiedBy>Zuccaire, Jessica</cp:lastModifiedBy>
  <cp:revision>1</cp:revision>
  <dcterms:created xsi:type="dcterms:W3CDTF">2020-12-09T17:54:38Z</dcterms:created>
  <dcterms:modified xsi:type="dcterms:W3CDTF">2020-12-09T17:54:39Z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0x010100FDE6DE2C7ECF2E498FD315A751385377</vt:lpwstr>
  </property>
</Properties>
</file>