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2A03-D255-4594-AA12-8B45AA6D1D6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FB7-B876-4A19-8841-18A4B023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2A03-D255-4594-AA12-8B45AA6D1D6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DFB7-B876-4A19-8841-18A4B023C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Nosocomial Pneumonia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Definitions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Newer Cephalosporin-</a:t>
            </a:r>
            <a:r>
              <a:rPr lang="el-GR" smtClean="0"/>
              <a:t>β</a:t>
            </a:r>
            <a:r>
              <a:rPr lang="en-US" smtClean="0"/>
              <a:t>-Lactamase Inhibitor Combinations for Nosocomial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REPROVE: Randomized, Phase 3, Noninferiority Trial of Ceftazidime-Avibactam for Nosocomial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ASPECT-NP: Ceftolozane-Tazobactam vs Meropenem </a:t>
            </a:r>
            <a:br>
              <a:rPr lang="en-US" sz="40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28-Day All-Cause Mortality</a:t>
            </a:r>
            <a:endParaRPr lang="en-US" sz="36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 Isolates From Patients With Pneumonia Hospitalized in US ICUs, 2015-2017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Cefiderocol for Treatment of Nosocomial Pneumonia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APEKS-NP Trial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APEKS-NP Trial</a:t>
            </a:r>
            <a:br>
              <a:rPr lang="en-US" smtClean="0"/>
            </a:br>
            <a:r>
              <a:rPr lang="en-US" sz="3600" i="1" smtClean="0"/>
              <a:t>Clinical Cure Rates by Pathogen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CREDIBLE-CR: Randomized, Open-Label, Phase 3 Trial of Cefiderocol for Serious Gram-Negative Infections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CREDIBLE-CR</a:t>
            </a:r>
            <a:br>
              <a:rPr lang="en-US" smtClean="0"/>
            </a:br>
            <a:r>
              <a:rPr lang="en-US" sz="3600" i="1" smtClean="0"/>
              <a:t>Safety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RESTORE-IMI 2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i="1" smtClean="0"/>
              <a:t>Randomized, Double-Blind, Phase 3 Study of IMI/REL vs PIP/TAZ in HABP/VABP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RESTORE-IMI 2</a:t>
            </a:r>
            <a:br>
              <a:rPr lang="en-US" sz="4000" smtClean="0"/>
            </a:br>
            <a:r>
              <a:rPr lang="en-US" i="1" smtClean="0"/>
              <a:t>All-Cause 28-Day Mortality by Pathogen and Diagnosis</a:t>
            </a:r>
            <a:endParaRPr lang="en-US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RESTORE-IMI 2 Study</a:t>
            </a:r>
            <a:br>
              <a:rPr lang="en-US" smtClean="0"/>
            </a:br>
            <a:r>
              <a:rPr lang="en-US" sz="3600" i="1" smtClean="0"/>
              <a:t>Safety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3" ma:contentTypeDescription="Create a new document." ma:contentTypeScope="" ma:versionID="561b6e43b25571a65f63a9b744e1cf3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98c919ee66a0621d555fd573094b443b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Props1.xml><?xml version="1.0" encoding="utf-8"?>
<ds:datastoreItem xmlns:ds="http://schemas.openxmlformats.org/officeDocument/2006/customXml" ds:itemID="{727EA37A-76E4-4B30-8133-D74B9CC1B411}"/>
</file>

<file path=customXml/itemProps2.xml><?xml version="1.0" encoding="utf-8"?>
<ds:datastoreItem xmlns:ds="http://schemas.openxmlformats.org/officeDocument/2006/customXml" ds:itemID="{BE96A0FF-6D54-40EE-AB52-AB3A298410B5}"/>
</file>

<file path=customXml/itemProps3.xml><?xml version="1.0" encoding="utf-8"?>
<ds:datastoreItem xmlns:ds="http://schemas.openxmlformats.org/officeDocument/2006/customXml" ds:itemID="{C48E0385-DF07-4838-90DD-A19BE22929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Nosocomial Pneumonia Definitions</vt:lpstr>
      <vt:lpstr>Pathogen Isolates From Patients With Pneumonia Hospitalized in US ICUs, 2015-2017</vt:lpstr>
      <vt:lpstr>Cefiderocol for Treatment of Nosocomial Pneumonia APEKS-NP Trial</vt:lpstr>
      <vt:lpstr>APEKS-NP Trial Clinical Cure Rates by Pathogen</vt:lpstr>
      <vt:lpstr>CREDIBLE-CR: Randomized, Open-Label, Phase 3 Trial of Cefiderocol for Serious Gram-Negative Infections</vt:lpstr>
      <vt:lpstr>CREDIBLE-CR Safety</vt:lpstr>
      <vt:lpstr>RESTORE-IMI 2 Randomized, Double-Blind, Phase 3 Study of IMI/REL vs PIP/TAZ in HABP/VABP</vt:lpstr>
      <vt:lpstr>RESTORE-IMI 2 All-Cause 28-Day Mortality by Pathogen and Diagnosis</vt:lpstr>
      <vt:lpstr>RESTORE-IMI 2 Study Safety</vt:lpstr>
      <vt:lpstr>Newer Cephalosporin-β-Lactamase Inhibitor Combinations for Nosocomial Pneumonia</vt:lpstr>
      <vt:lpstr>REPROVE: Randomized, Phase 3, Noninferiority Trial of Ceftazidime-Avibactam for Nosocomial Pneumonia</vt:lpstr>
      <vt:lpstr>ASPECT-NP: Ceftolozane-Tazobactam vs Meropenem  28-Day All-Cause Mortality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Nosocomial Pneumonia Definitions</dc:title>
  <dc:creator>Scuglik, Taylor</dc:creator>
  <cp:lastModifiedBy>Scuglik, Taylor</cp:lastModifiedBy>
  <cp:revision>1</cp:revision>
  <dcterms:created xsi:type="dcterms:W3CDTF">2021-01-12T16:40:51Z</dcterms:created>
  <dcterms:modified xsi:type="dcterms:W3CDTF">2021-01-12T16:40:51Z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