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2191-AB3B-4782-8506-581CAC1FB9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5E95-0E14-4494-A1FA-B0E3C719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3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2191-AB3B-4782-8506-581CAC1FB92C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95E95-0E14-4494-A1FA-B0E3C719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Factors for Diabetic Retinopathy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4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Awareness of Diabetic Eye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0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PANORAMA</a:t>
            </a:r>
            <a:br>
              <a:rPr lang="en-US" smtClean="0"/>
            </a:br>
            <a:r>
              <a:rPr lang="en-US" sz="3600" i="1" smtClean="0"/>
              <a:t>IAI Aflibercept for Moderately Severe to Severe NPDR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PANORAMA</a:t>
            </a:r>
            <a:br>
              <a:rPr lang="en-US" smtClean="0"/>
            </a:br>
            <a:r>
              <a:rPr lang="en-US" sz="3600" i="1" smtClean="0"/>
              <a:t>100 Week Results</a:t>
            </a:r>
            <a:endParaRPr lang="en-US" sz="36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3 RISE/RIDE Trials</a:t>
            </a:r>
            <a:br>
              <a:rPr lang="en-US" smtClean="0"/>
            </a:br>
            <a:r>
              <a:rPr lang="en-US" sz="3600" i="1" smtClean="0">
                <a:solidFill>
                  <a:srgbClr val="141414"/>
                </a:solidFill>
              </a:rPr>
              <a:t>Post Hoc Analyses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Diabetic Retinopathy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7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55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C63F32EC640F4CA39B1640B9054034" ma:contentTypeVersion="11" ma:contentTypeDescription="Create a new document." ma:contentTypeScope="" ma:versionID="81708292ec610f7f371870f47df718e2">
  <xsd:schema xmlns:xsd="http://www.w3.org/2001/XMLSchema" xmlns:xs="http://www.w3.org/2001/XMLSchema" xmlns:p="http://schemas.microsoft.com/office/2006/metadata/properties" xmlns:ns2="1b2a5b1d-c984-4491-94df-afc9417ad354" xmlns:ns3="e93acf5f-f59b-46bb-8c22-2b43a486ab2c" targetNamespace="http://schemas.microsoft.com/office/2006/metadata/properties" ma:root="true" ma:fieldsID="e6317ba3fe5d2dbed8879ac255b36a91" ns2:_="" ns3:_="">
    <xsd:import namespace="1b2a5b1d-c984-4491-94df-afc9417ad354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a5b1d-c984-4491-94df-afc9417ad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56774C-EA89-4979-9ECE-95B44D5FB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2a5b1d-c984-4491-94df-afc9417ad354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D390F5-983F-48AC-9290-707C96C682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38065E-2D32-4FAD-B017-B8AD381B5E8D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b2a5b1d-c984-4491-94df-afc9417ad354"/>
    <ds:schemaRef ds:uri="e93acf5f-f59b-46bb-8c22-2b43a486ab2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Risk Factors for Diabetic Retinopathy</vt:lpstr>
      <vt:lpstr>Patient Awareness of Diabetic Eye Disease</vt:lpstr>
      <vt:lpstr>PANORAMA IAI Aflibercept for Moderately Severe to Severe NPDR</vt:lpstr>
      <vt:lpstr>PANORAMA 100 Week Results</vt:lpstr>
      <vt:lpstr>Phase 3 RISE/RIDE Trials Post Hoc Analyses</vt:lpstr>
      <vt:lpstr>Managing Diabetic Retinopathy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Factors for Diabetic Retinopathy</dc:title>
  <dc:creator>Black, Kari</dc:creator>
  <cp:lastModifiedBy>Black, Kari</cp:lastModifiedBy>
  <cp:revision>1</cp:revision>
  <dcterms:created xsi:type="dcterms:W3CDTF">2021-02-01T16:21:25Z</dcterms:created>
  <dcterms:modified xsi:type="dcterms:W3CDTF">2021-02-01T16:21:26Z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0x010100E7C63F32EC640F4CA39B1640B9054034</vt:lpwstr>
  </property>
</Properties>
</file>