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CC7D-8F6B-41F5-B828-4D257F4EE4AB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27A5-155D-4DA9-AED4-C2314FE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1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1CC7D-8F6B-41F5-B828-4D257F4EE4AB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E27A5-155D-4DA9-AED4-C2314FE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SPOTLIGHT: Critical Care Updates 2021: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0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Bloodstream Infections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7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1: Traditional Method -- Suspected Infection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8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2: Rapid Molecular Methods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MALDI-TOF vs Multiplex PCR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19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Rapid Identification of Positive </a:t>
            </a:r>
            <a:br>
              <a:rPr lang="en-US" sz="3600"/>
            </a:br>
            <a:r>
              <a:rPr lang="en-US" sz="3600"/>
              <a:t>Blood Cultures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20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FilmArray® BCID Panel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Verigene® Blood Culture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21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/>
              <a:t>T2 Bacteria and </a:t>
            </a:r>
            <a:r>
              <a:rPr lang="en-US" sz="3900" i="1"/>
              <a:t>Candida</a:t>
            </a:r>
            <a:r>
              <a:rPr lang="en-US" sz="3900"/>
              <a:t> Blood Panels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22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1-Hour Sepsis Bundle*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7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Criticisms of the 1-Hour Sepsis Bundle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7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Sepsis and Pneumonia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46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CMS "SEP-1" Core Measure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37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Where Do We Go From Here?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16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Pneumonia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8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Upper Respiratory Panels vs Lower Respiratory Panels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40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Pneumonia PCR Panel</a:t>
            </a:r>
            <a:br>
              <a:rPr lang="en-US"/>
            </a:br>
            <a:r>
              <a:rPr lang="en-US"/>
              <a:t>Bacterial Targets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05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Drawbacks of Current </a:t>
            </a:r>
            <a:br>
              <a:rPr lang="en-US" sz="3600"/>
            </a:br>
            <a:r>
              <a:rPr lang="en-US" sz="3600"/>
              <a:t>Diagnostic Methodologies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74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Implement the Pneumonia Panel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79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Pneumonia Panel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39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Pneumonia Panel Reporting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75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Nebraska Presents the Results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1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Presenters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77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Potential Impact on Antibiotic Use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40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Real-World Clinical Evaluation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90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Challenges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50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Pneumonia Panel Summary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28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Into Practice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40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Challenges to the Timely Diagnosis of Bloodstream Infections and Pneumonia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16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Collaboration Across the Interprofessional Team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17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Get People to React to the Data?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69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Stewardship: </a:t>
            </a:r>
            <a:br>
              <a:rPr lang="en-US"/>
            </a:br>
            <a:r>
              <a:rPr lang="en-US"/>
              <a:t>A New Concept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0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Roles of Diagnostic and Antimicrobial </a:t>
            </a:r>
            <a:br>
              <a:rPr lang="en-US"/>
            </a:br>
            <a:r>
              <a:rPr lang="en-US"/>
              <a:t>Stewardship in the Clinical Setting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5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Antibiotic Stewardship During a Pandemic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56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99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participating in this activity.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6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Did COVID-19 Teach Us?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3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Antibiotic Stewardship in the ICU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6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/>
              <a:t>Antibiotic Stewardship in the ICU (cont) 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/>
              <a:t>Antibiotic Stewardship in the ICU (cont)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Ideal Diagnostic Tool?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7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3" ma:contentTypeDescription="Create a new document." ma:contentTypeScope="" ma:versionID="561b6e43b25571a65f63a9b744e1cf39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98c919ee66a0621d555fd573094b443b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itionalcolumn xmlns="9afdf12d-75ef-42f2-a1ef-97cf7983f7a8">
      <Url xsi:nil="true"/>
      <Description xsi:nil="true"/>
    </additionalcolum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38AF41-DDF8-4A40-A965-A0C23E1F4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df12d-75ef-42f2-a1ef-97cf7983f7a8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349408-CC05-46D7-88E7-CEF891FCB9D8}">
  <ds:schemaRefs>
    <ds:schemaRef ds:uri="http://schemas.microsoft.com/office/2006/metadata/properties"/>
    <ds:schemaRef ds:uri="http://schemas.microsoft.com/office/infopath/2007/PartnerControls"/>
    <ds:schemaRef ds:uri="9afdf12d-75ef-42f2-a1ef-97cf7983f7a8"/>
  </ds:schemaRefs>
</ds:datastoreItem>
</file>

<file path=customXml/itemProps3.xml><?xml version="1.0" encoding="utf-8"?>
<ds:datastoreItem xmlns:ds="http://schemas.openxmlformats.org/officeDocument/2006/customXml" ds:itemID="{19EE9D57-30A9-4E37-81B4-17120AA538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On-screen Show (16:9)</PresentationFormat>
  <Paragraphs>41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SPOTLIGHT: Critical Care Updates 2021:</vt:lpstr>
      <vt:lpstr>Sepsis and Pneumonia </vt:lpstr>
      <vt:lpstr>Presenters </vt:lpstr>
      <vt:lpstr>Antibiotic Stewardship During a Pandemic</vt:lpstr>
      <vt:lpstr>What Did COVID-19 Teach Us? </vt:lpstr>
      <vt:lpstr>Antibiotic Stewardship in the ICU</vt:lpstr>
      <vt:lpstr>Antibiotic Stewardship in the ICU (cont)  </vt:lpstr>
      <vt:lpstr>Antibiotic Stewardship in the ICU (cont) </vt:lpstr>
      <vt:lpstr>The Ideal Diagnostic Tool? </vt:lpstr>
      <vt:lpstr>Bloodstream Infections </vt:lpstr>
      <vt:lpstr>Scenario 1: Traditional Method -- Suspected Infection</vt:lpstr>
      <vt:lpstr>Scenario 2: Rapid Molecular Methods</vt:lpstr>
      <vt:lpstr>MALDI-TOF vs Multiplex PCR</vt:lpstr>
      <vt:lpstr>Rapid Identification of Positive  Blood Cultures </vt:lpstr>
      <vt:lpstr>FilmArray® BCID Panel</vt:lpstr>
      <vt:lpstr>Verigene® Blood Culture Tests</vt:lpstr>
      <vt:lpstr>T2 Bacteria and Candida Blood Panels</vt:lpstr>
      <vt:lpstr>The 1-Hour Sepsis Bundle*</vt:lpstr>
      <vt:lpstr>Criticisms of the 1-Hour Sepsis Bundle</vt:lpstr>
      <vt:lpstr>The CMS "SEP-1" Core Measure</vt:lpstr>
      <vt:lpstr>Where Do We Go From Here?</vt:lpstr>
      <vt:lpstr>Pneumonia </vt:lpstr>
      <vt:lpstr>Upper Respiratory Panels vs Lower Respiratory Panels</vt:lpstr>
      <vt:lpstr>Pneumonia PCR Panel Bacterial Targets</vt:lpstr>
      <vt:lpstr>Drawbacks of Current  Diagnostic Methodologies</vt:lpstr>
      <vt:lpstr>Why Implement the Pneumonia Panel</vt:lpstr>
      <vt:lpstr>Pneumonia Panel</vt:lpstr>
      <vt:lpstr>Pneumonia Panel Reporting</vt:lpstr>
      <vt:lpstr>How Nebraska Presents the Results</vt:lpstr>
      <vt:lpstr>Potential Impact on Antibiotic Use</vt:lpstr>
      <vt:lpstr>Real-World Clinical Evaluation</vt:lpstr>
      <vt:lpstr>Challenges</vt:lpstr>
      <vt:lpstr>Pneumonia Panel Summary</vt:lpstr>
      <vt:lpstr>Putting It Into Practice </vt:lpstr>
      <vt:lpstr>Challenges to the Timely Diagnosis of Bloodstream Infections and Pneumonia</vt:lpstr>
      <vt:lpstr>Collaboration Across the Interprofessional Team</vt:lpstr>
      <vt:lpstr>How Do We Get People to React to the Data? </vt:lpstr>
      <vt:lpstr>Diagnostic Stewardship:  A New Concept </vt:lpstr>
      <vt:lpstr>Roles of Diagnostic and Antimicrobial  Stewardship in the Clinical Setting</vt:lpstr>
      <vt:lpstr>Concluding Remarks </vt:lpstr>
      <vt:lpstr>Thank you for participating in this activity.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SPOTLIGHT: Critical Care Updates 2021:</dc:title>
  <dc:creator>Kiernan, Erin</dc:creator>
  <cp:lastModifiedBy>Kiernan, Erin</cp:lastModifiedBy>
  <cp:revision>2</cp:revision>
  <dcterms:created xsi:type="dcterms:W3CDTF">2021-03-24T21:51:46Z</dcterms:created>
  <dcterms:modified xsi:type="dcterms:W3CDTF">2021-03-25T14:33:26Z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