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A6FE-6348-470D-A845-856121E41AEA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62E3-B436-46E1-8160-B260C1D72A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641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A6FE-6348-470D-A845-856121E41AEA}" type="datetimeFigureOut">
              <a:rPr lang="pt-PT" smtClean="0"/>
              <a:t>06/04/2021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62E3-B436-46E1-8160-B260C1D72A2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064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People Living With HIV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HIV Treatment as Prevention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3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on Older Adults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4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Consequences of Poor Adherence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2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Stigma and Depression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4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Mouse Models of Stigma and Depression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4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Stigma and Addiction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8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Stigma and QoL</a:t>
            </a:r>
            <a:endParaRPr lang="en-GB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5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Mitigating Negative Effects on QoL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1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of Stigma on Late Presentation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1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Late Diagnosis of HIV by Population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5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0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on Cost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88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Addressing Stigma in Clinical Practice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0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1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pt-P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4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Developments in HIV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People Living With HIV</a:t>
            </a:r>
            <a:br>
              <a:rPr lang="en-US" smtClean="0"/>
            </a:br>
            <a:r>
              <a:rPr lang="en-US" i="1" smtClean="0"/>
              <a:t>Stigma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9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Populations at Risk of Stigma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5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Slope Index of Inequality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0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Cycle of Adversity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2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Stigma and Impairment of Immune Responses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2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 of Stigma on ART Adherence and Virological Failure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3" ma:contentTypeDescription="Create a new document." ma:contentTypeScope="" ma:versionID="561b6e43b25571a65f63a9b744e1cf3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98c919ee66a0621d555fd573094b443b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itionalcolumn xmlns="9afdf12d-75ef-42f2-a1ef-97cf7983f7a8">
      <Url xsi:nil="true"/>
      <Description xsi:nil="true"/>
    </additionalcolumn>
  </documentManagement>
</p:properties>
</file>

<file path=customXml/itemProps1.xml><?xml version="1.0" encoding="utf-8"?>
<ds:datastoreItem xmlns:ds="http://schemas.openxmlformats.org/officeDocument/2006/customXml" ds:itemID="{E69C644C-2CFA-4327-9A5E-58440D1C2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df12d-75ef-42f2-a1ef-97cf7983f7a8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6DA914-C5A3-46BD-8A65-BD26C05B7D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328455-3487-470E-983E-624C70825FF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afdf12d-75ef-42f2-a1ef-97cf7983f7a8"/>
    <ds:schemaRef ds:uri="http://purl.org/dc/elements/1.1/"/>
    <ds:schemaRef ds:uri="http://schemas.microsoft.com/office/2006/metadata/properties"/>
    <ds:schemaRef ds:uri="e93acf5f-f59b-46bb-8c22-2b43a486ab2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People Living With HIV</vt:lpstr>
      <vt:lpstr>PowerPoint Presentation</vt:lpstr>
      <vt:lpstr>Developments in HIV</vt:lpstr>
      <vt:lpstr>People Living With HIV Stigma</vt:lpstr>
      <vt:lpstr>Key Populations at Risk of Stigma</vt:lpstr>
      <vt:lpstr>Slope Index of Inequality</vt:lpstr>
      <vt:lpstr>Cycle of Adversity</vt:lpstr>
      <vt:lpstr>Stigma and Impairment of Immune Responses</vt:lpstr>
      <vt:lpstr>Effect of Stigma on ART Adherence and Virological Failure</vt:lpstr>
      <vt:lpstr>HIV Treatment as Prevention</vt:lpstr>
      <vt:lpstr>Impact on Older Adults</vt:lpstr>
      <vt:lpstr>Consequences of Poor Adherence</vt:lpstr>
      <vt:lpstr>Stigma and Depression</vt:lpstr>
      <vt:lpstr>Mouse Models of Stigma and Depression</vt:lpstr>
      <vt:lpstr>Stigma and Addiction</vt:lpstr>
      <vt:lpstr>Stigma and QoL</vt:lpstr>
      <vt:lpstr>Mitigating Negative Effects on QoL</vt:lpstr>
      <vt:lpstr>Impact of Stigma on Late Presentation</vt:lpstr>
      <vt:lpstr>Late Diagnosis of HIV by Population</vt:lpstr>
      <vt:lpstr>Impact on Cost of Care</vt:lpstr>
      <vt:lpstr>Addressing Stigma in Clinical Practice</vt:lpstr>
      <vt:lpstr>Summary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Living With HIV</dc:title>
  <dc:creator>Zuccaire, Jessica</dc:creator>
  <cp:lastModifiedBy>Zuccaire, Jessica</cp:lastModifiedBy>
  <cp:revision>1</cp:revision>
  <dcterms:created xsi:type="dcterms:W3CDTF">2021-04-06T09:24:13Z</dcterms:created>
  <dcterms:modified xsi:type="dcterms:W3CDTF">2021-04-06T09:24:15Z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