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84481-D28F-46E0-BA1C-7DD24DCC4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0FB741-7D6B-434D-AB75-483CEA24C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2B50-4E5D-43C1-9EF2-18C901D26D60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69BCC2-1D54-4060-92F6-E53F69CB8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1CB66D-CB92-4302-A666-0FB0F7F4F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1624-3879-4AB4-84C6-2C34091B4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6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DC7E2D-F0FA-463E-B0C8-3751028D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595147-ED9E-4477-8CEC-1BDDFF842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4A295-CCD6-448F-82EE-1F9B3A561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02B50-4E5D-43C1-9EF2-18C901D26D60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C2096-66F1-4E8A-A657-C610F2AC5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3F85E-8B8E-474D-A261-C95B273078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01624-3879-4AB4-84C6-2C34091B4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0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7328AAD-5134-4D57-BCE3-165CF57D8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Recommendations for Defining Moderate-to-Severe AD and Determining Disease Severity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85026C-EA6C-459A-A7DC-67F35813A3E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78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A4B784A9-91DE-4F3A-8935-C09980F50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 of Stress on AD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CA25BA-8E46-4F69-8841-7FBC4D28C89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014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D45C2F5-71A8-4915-AE97-5102A8308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DLQI Survey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CECDF1-7B51-4D69-A20B-D2C45B8DDCB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894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B1DDFF8B-E3CB-470E-AF11-AA282E35B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POEM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F4F22A-32AE-481D-8DBD-50808767EB4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158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624542D-0A0D-4209-BA29-A89B9AF6F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NRS Itch Score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D5E032-A8AF-4D4D-959C-90B6872155E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596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71DDFDE1-9876-4E45-AA63-FFBE0B545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Abbreviations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0A7F39-C12C-455C-BD46-C4E83F7ED76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973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089FDEB09DBF468A85022D33D3851D" ma:contentTypeVersion="12" ma:contentTypeDescription="Create a new document." ma:contentTypeScope="" ma:versionID="2e2120a4739d14908a9f406c70e026c1">
  <xsd:schema xmlns:xsd="http://www.w3.org/2001/XMLSchema" xmlns:xs="http://www.w3.org/2001/XMLSchema" xmlns:p="http://schemas.microsoft.com/office/2006/metadata/properties" xmlns:ns2="c6b9fc7e-a6e4-40e7-be14-2cd3f32037cf" xmlns:ns3="e93acf5f-f59b-46bb-8c22-2b43a486ab2c" targetNamespace="http://schemas.microsoft.com/office/2006/metadata/properties" ma:root="true" ma:fieldsID="08db4cb505d4556fdd49b16cf4c41749" ns2:_="" ns3:_="">
    <xsd:import namespace="c6b9fc7e-a6e4-40e7-be14-2cd3f32037cf"/>
    <xsd:import namespace="e93acf5f-f59b-46bb-8c22-2b43a486a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b9fc7e-a6e4-40e7-be14-2cd3f32037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acf5f-f59b-46bb-8c22-2b43a486a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A1E2BD-FDD4-42FF-B631-FD92EE4410A0}"/>
</file>

<file path=customXml/itemProps2.xml><?xml version="1.0" encoding="utf-8"?>
<ds:datastoreItem xmlns:ds="http://schemas.openxmlformats.org/officeDocument/2006/customXml" ds:itemID="{CCC06F6B-08EC-400B-BD04-24E66F1F7F4D}"/>
</file>

<file path=customXml/itemProps3.xml><?xml version="1.0" encoding="utf-8"?>
<ds:datastoreItem xmlns:ds="http://schemas.openxmlformats.org/officeDocument/2006/customXml" ds:itemID="{0815C96C-8C96-47B4-A798-4FD1CB6DBDE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Recommendations for Defining Moderate-to-Severe AD and Determining Disease Severity</vt:lpstr>
      <vt:lpstr>Effect of Stress on AD</vt:lpstr>
      <vt:lpstr>DLQI Survey</vt:lpstr>
      <vt:lpstr>POEM</vt:lpstr>
      <vt:lpstr>NRS Itch Score</vt:lpstr>
      <vt:lpstr>Abbreviations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Recommendations for Defining Moderate-to-Severe AD and Determining Disease Severity</dc:title>
  <dc:creator>Sichel, Marti</dc:creator>
  <cp:lastModifiedBy>Sichel, Marti</cp:lastModifiedBy>
  <cp:revision>1</cp:revision>
  <dcterms:created xsi:type="dcterms:W3CDTF">2021-05-04T18:58:20Z</dcterms:created>
  <dcterms:modified xsi:type="dcterms:W3CDTF">2021-05-04T18:58:20Z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0x01010004089FDEB09DBF468A85022D33D3851D</vt:lpwstr>
  </property>
</Properties>
</file>