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12192000" cy="6858000"/>
  <p:notesSz cx="6858000" cy="90773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5BEC3-9511-4372-A4BB-FEAFD13C6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05BB74-D0D9-48F5-9B75-19F89DE21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66D8-61D9-49C5-B9E5-8980069656B6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CDFDD2-D099-4717-A3EF-AFD587368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EC4CBA-E952-445F-959D-32C1E05C3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A969C-AED3-431A-890A-1CCC7105C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24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455E66-91BC-4F59-94D5-E4C7DE720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594494-B207-4704-B791-509D7636E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4C0C0-E93E-42D3-B528-D1AD1D01E0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F66D8-61D9-49C5-B9E5-8980069656B6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17049-4EAA-4144-AF74-1A421C61B4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2E10E-230F-4002-8584-BAF192B208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A969C-AED3-431A-890A-1CCC7105C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88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62742ED-BCB0-4192-B8DD-024E90C74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Hot Topics in Older Driver Safety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B37176-7071-4F6C-BB72-99ADA46D57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27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1EDFB7C-927D-4533-8E15-B0CBF10F1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 for Older Drivers’ Safety</a:t>
            </a:r>
            <a:br>
              <a:rPr lang="en-US"/>
            </a:br>
            <a:r>
              <a:rPr lang="en-US" sz="3600" i="1"/>
              <a:t>Screening for Risk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FE5948-45A8-4AC7-8B34-3F98FD38AA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883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06816B6-3BE1-4654-B2AC-50F83DEC9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Reasons for Referring Older Drivers to OTs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A87435-46F9-43B8-8CB0-7C166A177A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592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5369C10-866B-46E7-BDA2-63713AD24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When to Refer Older Drivers to an OT-DRS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5DEB2D-D204-49D6-87C0-B7289BF84D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122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FBC6343-D36C-4EFE-AAA2-7520FEB1C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Discussion</a:t>
            </a:r>
            <a:br>
              <a:rPr lang="en-US"/>
            </a:br>
            <a:r>
              <a:rPr lang="en-US" sz="3600" i="1"/>
              <a:t>How Referral to an OT Could Have Helped Bill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E5796E-81FB-4221-A908-E0F26B205F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215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B497F03-CB51-492F-AC5F-9E58F0937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Discussion</a:t>
            </a:r>
            <a:br>
              <a:rPr lang="en-US"/>
            </a:br>
            <a:r>
              <a:rPr lang="en-US" sz="3600" i="1"/>
              <a:t>How Referral to an OT Could Have Helped Bill (cont)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EFC6EE-0B0B-4F3E-8618-A907A95E40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365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973E46-2462-4086-82CC-8151ABD8C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Achieving Patient Goals</a:t>
            </a:r>
            <a:br>
              <a:rPr lang="en-US"/>
            </a:br>
            <a:r>
              <a:rPr lang="en-US" sz="3600" i="1"/>
              <a:t>Role of OT and OT-DRS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8584F4-F898-406D-8BFD-4BE62276B1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13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BB5FE6E-3CC4-4ECB-9150-57465251F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Communicating With Older Drivers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98904A-EC11-40C6-BC17-0AE8611B22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754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9A09598-D817-493E-A2FD-CD3FEABF0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Concluding Remarks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98567B-B24E-43AB-B1B4-435EB13EC8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0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62D2031-A16D-4238-8E6D-D1F85F98A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Abbreviations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851A39-E275-42AD-8491-BA33348F53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239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895EB92-6DAF-43BD-8402-8A80D0B35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Discussion</a:t>
            </a:r>
            <a:br>
              <a:rPr lang="en-US"/>
            </a:br>
            <a:r>
              <a:rPr lang="en-US" sz="3600" i="1"/>
              <a:t>“Can I Drive?”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7E3306-CD4E-4E0A-A329-763828BBAE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256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00066F6-B0EE-45FB-BD3E-5CD686A4B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Reframing the Discussion</a:t>
            </a:r>
            <a:br>
              <a:rPr lang="en-US"/>
            </a:br>
            <a:r>
              <a:rPr lang="en-US" sz="3600" i="1"/>
              <a:t>“Is Driving an Option?”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1446DC-8E17-41A0-88AC-B7FE6D2DEE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541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9F9ABDD-AE48-418F-B582-CAAD2B624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Older Drivers</a:t>
            </a:r>
            <a:br>
              <a:rPr lang="en-US"/>
            </a:br>
            <a:r>
              <a:rPr lang="en-US" sz="3600" i="1"/>
              <a:t>What Do the Data Show?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D2374D-F5DD-4A4C-B525-12746E92B1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877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E3EBEB5-58C9-493B-BE5C-69F98D28B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Benefits of Extending Driving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C589E1-17DC-495E-8923-3E9383CEC3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888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CD53071-A758-47C2-98D0-F0AD92A2E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Considering Driving in Context of IADLs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D0AF8E-EF4E-4F8F-BECF-0C720E58ED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157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DEEBDB5-3545-484C-8083-1590296FA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Identifying IADL Impairments</a:t>
            </a:r>
            <a:br>
              <a:rPr lang="en-US"/>
            </a:br>
            <a:r>
              <a:rPr lang="en-US" sz="3600" i="1"/>
              <a:t>A Multidisciplinary Effort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E0AC5B-B668-422D-9049-23622CBEA6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700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83F542F-0C38-4414-9F35-4468856D6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Identifying IADL Impairments</a:t>
            </a:r>
            <a:br>
              <a:rPr lang="en-US"/>
            </a:br>
            <a:r>
              <a:rPr lang="en-US" sz="3600" i="1"/>
              <a:t>A Multidisciplinary Effort (cont)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E7FC4F-9E69-4EF8-B1DF-447FCAFA1C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626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A1C75F5-95A8-405B-A397-18CA69712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Screening vs Evaluations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867A4F-D64F-4A27-AB6A-050CA76E55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151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970FB78A3176499ED8FCFD1AFB56A3" ma:contentTypeVersion="10" ma:contentTypeDescription="Create a new document." ma:contentTypeScope="" ma:versionID="b44e464879486f55076be497b7afaa54">
  <xsd:schema xmlns:xsd="http://www.w3.org/2001/XMLSchema" xmlns:xs="http://www.w3.org/2001/XMLSchema" xmlns:p="http://schemas.microsoft.com/office/2006/metadata/properties" xmlns:ns2="3cfcede9-9a33-4aa6-9357-045c33580ffe" targetNamespace="http://schemas.microsoft.com/office/2006/metadata/properties" ma:root="true" ma:fieldsID="8c0d3113fa4a654b43e872ed97caf5b9" ns2:_="">
    <xsd:import namespace="3cfcede9-9a33-4aa6-9357-045c33580f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fcede9-9a33-4aa6-9357-045c33580f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4332B9A-43BE-4774-8C68-02D02F524B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fcede9-9a33-4aa6-9357-045c33580f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9E58103-EBAB-4470-9578-EE2F3EBD45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A1F260-C38A-4FC1-896E-8EDB57D920AF}">
  <ds:schemaRefs>
    <ds:schemaRef ds:uri="http://purl.org/dc/terms/"/>
    <ds:schemaRef ds:uri="http://schemas.openxmlformats.org/package/2006/metadata/core-properties"/>
    <ds:schemaRef ds:uri="http://purl.org/dc/dcmitype/"/>
    <ds:schemaRef ds:uri="3cfcede9-9a33-4aa6-9357-045c33580ffe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</Words>
  <Application>Microsoft Office PowerPoint</Application>
  <PresentationFormat>Widescreen</PresentationFormat>
  <Paragraphs>18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Hot Topics in Older Driver Safety</vt:lpstr>
      <vt:lpstr>Case Discussion “Can I Drive?”</vt:lpstr>
      <vt:lpstr>Reframing the Discussion “Is Driving an Option?”</vt:lpstr>
      <vt:lpstr>Older Drivers What Do the Data Show?</vt:lpstr>
      <vt:lpstr>Benefits of Extending Driving</vt:lpstr>
      <vt:lpstr>Considering Driving in Context of IADLs</vt:lpstr>
      <vt:lpstr>Identifying IADL Impairments A Multidisciplinary Effort</vt:lpstr>
      <vt:lpstr>Identifying IADL Impairments A Multidisciplinary Effort (cont)</vt:lpstr>
      <vt:lpstr>Screening vs Evaluations</vt:lpstr>
      <vt:lpstr>Plan for Older Drivers’ Safety Screening for Risk</vt:lpstr>
      <vt:lpstr>Reasons for Referring Older Drivers to OTs</vt:lpstr>
      <vt:lpstr>When to Refer Older Drivers to an OT-DRS</vt:lpstr>
      <vt:lpstr>Case Discussion How Referral to an OT Could Have Helped Bill</vt:lpstr>
      <vt:lpstr>Case Discussion How Referral to an OT Could Have Helped Bill (cont)</vt:lpstr>
      <vt:lpstr>Achieving Patient Goals Role of OT and OT-DRS</vt:lpstr>
      <vt:lpstr>Communicating With Older Drivers</vt:lpstr>
      <vt:lpstr>Concluding Remarks</vt:lpstr>
      <vt:lpstr>Abbreviations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Hot Topics in Older Driver Safety</dc:title>
  <dc:creator>Black, Kari</dc:creator>
  <cp:lastModifiedBy>Black, Kari</cp:lastModifiedBy>
  <cp:revision>1</cp:revision>
  <dcterms:created xsi:type="dcterms:W3CDTF">2021-06-08T15:27:58Z</dcterms:created>
  <dcterms:modified xsi:type="dcterms:W3CDTF">2021-06-08T15:27:58Z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0x01010023970FB78A3176499ED8FCFD1AFB56A3</vt:lpwstr>
  </property>
</Properties>
</file>