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BA0A-A8C6-4B76-9723-A1350459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5B160-33C6-4F49-8441-6DD3483B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6D12-98E2-454E-B330-533675A33C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81FF5-DCE9-4E20-BD19-881E1B97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C113A-CB72-4E7B-9EA6-A39F567F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03D7-21BF-48A5-AA35-29A8C654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F5708-2AEB-416B-8123-4FE2A36D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A4038-EA76-44FB-8AF5-6DFAE4F8F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98740-F162-4B03-BE32-7EC141D39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6D12-98E2-454E-B330-533675A33C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3C5FB-8EBD-4317-88D3-4A84CEB93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4E29-75B5-4BC6-9723-927197DC9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03D7-21BF-48A5-AA35-29A8C654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8571CC-6A58-4AE1-8041-E42A1C0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1AC33-2399-43F4-B51A-82AA08A98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2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5EFFD6-5019-480A-955B-3A237B3C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Inflammation and COVID-19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50145-88BB-46F1-BB4E-3A8E4C837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5589FB-AC2A-4954-A968-F5CDC1A3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Protective Effects of Statins on COVID-19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58CC2-67F2-4D6D-A590-464A6D588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0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249AB0-87E3-436D-A1A8-A4E91115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RCTs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2FD2F-1D03-44D3-A07B-957CE3174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3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AB3DA4-13AE-49AE-BF78-C03C6F20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Pool of RCTs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572E3-96D9-42B0-B7A7-8F58C7A3A4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125594-B96C-4CA3-8A68-64D89792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RCTs of Statin Therapy </a:t>
            </a:r>
            <a:br>
              <a:rPr lang="en-US"/>
            </a:br>
            <a:r>
              <a:rPr lang="en-US"/>
              <a:t>Management of Patients With Diagnosed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4F963-8FD2-4BA7-9A8D-599CDAA631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E181E-DFAE-46DD-8698-438AB5BA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RCTs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CF4CA-BB32-4F62-B133-726DFF47D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4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1BE677-5F0F-455B-AC19-98FC42F5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RCTs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E4FFF-7E8C-427E-897D-11FCFC88D7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4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9D1A1F-8202-479F-A8A9-00F9D0D9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INSPIRATION–S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16637-03A8-4944-974D-3EFD813E2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629ADA-634E-49A6-9035-9E5DC9B9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Data and Special Populations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95F55-EC52-4DF0-AF53-3274EDE51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897A5-4127-41A8-A34F-B6E38470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Studies Have Demonstrated That Statin Use Can Lower the Risk of Mortality Due to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A6928-66B4-4D43-A4CB-8D4397B89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3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B4EEF9-177F-44F0-98A2-A1AB478E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1AEE2-4C2C-4021-8744-C3ED2EC9F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73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AC5B9F-DA66-4DBB-9183-3FBAB1A3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Studies Have Demonstrated That Statin Use Can Lower the Risk of COVID-19 Disease Incidence and Severity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53E42-4A29-4744-988E-B2F9FA56F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4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D500F1-90A2-436B-9C2B-CDFD1CDE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REPRIEVE Trial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939B6-27BB-455D-9A6E-FA19E454F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1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F8DF56-D799-4CBB-BBAB-1E7380B2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Metabolism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C8004-7721-4CB4-8680-67CF8F264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0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CC1853-A92E-4905-B910-511FDDA0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E3470-0934-4F79-8578-E4981880E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4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002C97-516B-48B5-8817-7E224B21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Ready to Treat Covid-19 With Statins?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BF827-153B-4E0A-B29B-59EAD3F39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87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927272-E48A-4CA0-BE05-B992AD8E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22000-B463-4567-AAB2-F8BCE759A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289D8-4DCF-40A2-B7E0-1D25E92B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8384F-CFC2-4E2F-83C2-9DE5E0EBB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52D56D-8267-4385-BFAA-0ED2E325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Our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CACA6-34AC-497F-A142-E7B07E6D6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5F09E9-204B-4DB7-8961-2C021978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Ties Between Statin Therapy and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85A74-74BB-4882-B199-CDE546832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5E7A6-20DD-408C-A0DB-70118BBE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Ties Between Statin Therapy and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CEED3-A2EE-40B1-8830-F009867A78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4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6C4D44-FD6C-4CF6-ADC7-04DB9EA5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Ties Between Statin Therapy and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041D-6018-4B3F-AA05-4B4F8AE32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6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33E66D-DA93-4EC2-9598-5C697378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Rationale as to Why Statins May Be Beneficial </a:t>
            </a:r>
            <a:br>
              <a:rPr lang="en-US"/>
            </a:br>
            <a:r>
              <a:rPr lang="en-US"/>
              <a:t>in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61B7F-8FA6-46FB-A596-C7EEEABD7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3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AE2371-E8CF-414A-856D-DC008366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Inflammation and COVID-19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F1853-F3EA-4A46-9D6E-68CE6FFBD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DE1D91-6E2A-4439-83D5-1BF0AEF9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Inflammation and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14888-A2A6-46E1-9F1B-C371C8958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2" ma:contentTypeDescription="Create a new document." ma:contentTypeScope="" ma:versionID="2436ab094359b213dd2473aebb3e7535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e3926823a9dc9d4a3607b32640185ae0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21788F-20E3-4458-A137-799D598D679A}"/>
</file>

<file path=customXml/itemProps2.xml><?xml version="1.0" encoding="utf-8"?>
<ds:datastoreItem xmlns:ds="http://schemas.openxmlformats.org/officeDocument/2006/customXml" ds:itemID="{C164B6D4-26F8-483C-A616-EC9D0650CB7E}"/>
</file>

<file path=customXml/itemProps3.xml><?xml version="1.0" encoding="utf-8"?>
<ds:datastoreItem xmlns:ds="http://schemas.openxmlformats.org/officeDocument/2006/customXml" ds:itemID="{4629CB40-BC91-460B-AEBA-B8BE3FAA93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Overview of Our Discussion</vt:lpstr>
      <vt:lpstr>Ties Between Statin Therapy and COVID-19</vt:lpstr>
      <vt:lpstr>Ties Between Statin Therapy and COVID-19</vt:lpstr>
      <vt:lpstr>Ties Between Statin Therapy and COVID-19</vt:lpstr>
      <vt:lpstr>Rationale as to Why Statins May Be Beneficial  in COVID-19</vt:lpstr>
      <vt:lpstr>Inflammation and COVID-19</vt:lpstr>
      <vt:lpstr>Inflammation and COVID-19</vt:lpstr>
      <vt:lpstr>Inflammation and COVID-19 (cont)</vt:lpstr>
      <vt:lpstr>Potential Protective Effects of Statins on COVID-19 </vt:lpstr>
      <vt:lpstr>Recent RCTs </vt:lpstr>
      <vt:lpstr>Ongoing Pool of RCTs</vt:lpstr>
      <vt:lpstr>Ongoing RCTs of Statin Therapy  Management of Patients With Diagnosed COVID-19</vt:lpstr>
      <vt:lpstr>Ongoing RCTs</vt:lpstr>
      <vt:lpstr>Ongoing RCTs</vt:lpstr>
      <vt:lpstr>INSPIRATION–S Trial</vt:lpstr>
      <vt:lpstr>Statin Data and Special Populations</vt:lpstr>
      <vt:lpstr>Multiple Studies Have Demonstrated That Statin Use Can Lower the Risk of Mortality Due to COVID-19</vt:lpstr>
      <vt:lpstr>Multiple Studies Have Demonstrated That Statin Use Can Lower the Risk of COVID-19 Disease Incidence and Severity</vt:lpstr>
      <vt:lpstr>The REPRIEVE Trial  </vt:lpstr>
      <vt:lpstr>Statin Metabolism Pathways</vt:lpstr>
      <vt:lpstr>Summary </vt:lpstr>
      <vt:lpstr>Are We Ready to Treat Covid-19 With Statins?</vt:lpstr>
      <vt:lpstr>Take-Home Points</vt:lpstr>
      <vt:lpstr>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Edling, Emily</dc:creator>
  <cp:lastModifiedBy>Edling, Emily</cp:lastModifiedBy>
  <cp:revision>1</cp:revision>
  <dcterms:created xsi:type="dcterms:W3CDTF">2021-06-25T15:57:32Z</dcterms:created>
  <dcterms:modified xsi:type="dcterms:W3CDTF">2021-06-25T15:57:32Z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