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customXml" Target="../customXml/item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ustomXml" Target="../customXml/item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8BDB4-D070-4135-8C8A-E047B1916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22CB4E-716C-445A-83AB-FBF95E5F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BDEC-24E8-4B60-A197-76555F0D84D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62DB8-E96A-456D-B568-81FFE4E7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B3F6E-8B9D-4779-9FBE-680ACA9D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6271-7B63-4E78-A5AD-0A2D6024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65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E48A19-CBFE-4B54-BF7A-D181FB8A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DCA81-3586-434D-BB59-7A8BCF6BC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E657F-7834-42D8-895D-225E966DB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1BDEC-24E8-4B60-A197-76555F0D84D5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09FCE-03FA-4367-B2F4-7C0B72A5C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9279-075F-4133-BE8D-849774071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26271-7B63-4E78-A5AD-0A2D60242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1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14454D-6933-43EE-A5AC-45B22954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A6B87-47E5-4AB1-B091-A32AAF1AF3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8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2B1864-ECB0-46D6-BCD6-C6D08D26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Approach to the Diagnosis of HCM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F6D4A-2521-41D6-A1E2-C702FB4153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2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53A8EB-2CC4-47B1-BE22-1B793F4BD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HCM is Caused by Gene Mutations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253DE-11EE-472C-B07F-1F347A2308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CC0F04-E66F-48A4-9204-9B99B4FE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Testing in HCM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CDC54-2F30-4FDC-BE26-B47418F5A3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78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EB1638-E22E-4E87-80A4-E59BB73DD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2DE93-2810-40E0-AB0C-7F02E25FB3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4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648E9B-0B95-4DC6-A900-413DD2928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A490B-6431-41FE-8BC8-D0AA63FCCB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22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D11E59-E028-42DD-8D7F-D8D4A219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5398B2-C1BB-4375-BE08-6C157E18BC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15C350-41C1-4068-AAD2-197927EE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CC99A-CD86-4FD0-8AD4-FCD04C4A5B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79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A059FF-E137-471C-92D5-F6D3BC7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94C1BE-0AE9-4BB0-AA94-8CD17B51A7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07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49AD1F-A2E7-472F-ACCB-5100E3C38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Care of Patients With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2FBC0-99D3-4120-AE42-010A915B45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30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C9594D-3861-4FF9-A9DB-70F582DE5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HCM is Caused by Gene Mutations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41D1F-48D5-4797-91E5-647725B1F6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8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914634-E19C-4E38-9537-0633A8EA4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14D42-E950-4996-82B2-08F64D2A77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28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2042D2-EDF9-485A-95EE-1ABEDDF55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Guidelines Recommend Genetic Testing in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8F9CD-A739-458D-BDB4-1AF9E0B939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60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6B0D28-F8AF-4230-B223-B84FB7B16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/>
              <a:t>Genetic and Clinical Screening of Probands and Relatives</a:t>
            </a:r>
            <a:endParaRPr lang="en-GB" sz="37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96ACF-372D-412C-B455-A0FFA17D9C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91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0A1DE2-759F-4876-B0A3-BACC9ECE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/>
              <a:t>Genetic and Clinical Screening of Probands and Relatives</a:t>
            </a:r>
            <a:endParaRPr lang="en-GB" sz="37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0C122-D4B9-4633-9168-DD848AB7B2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91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49C5EC-B84D-45D3-B67C-98D8C696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/>
              <a:t>Genetic and Clinical Screening of Probands and Relatives</a:t>
            </a:r>
            <a:endParaRPr lang="en-GB" sz="37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A8162-0417-498A-8F50-A6E0F7A759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72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FC8029-C3C7-4D36-A49C-AE53003E8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it Look Like in Clinical Practice?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8DD11-72BC-4E3A-A1F4-91A40BB853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63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718A16-9AE9-45F3-BA74-4513D91B5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it Look Like in Clinical Practice?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11BD9-67BC-4294-B64C-B11828E89B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2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A04178-9A17-4EFA-86DC-06B31596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it Look Like in Clinical Practice?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53FED-F617-434A-8299-BD5D0DE5CF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8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A051B6-BCED-4706-8922-1CDF998B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it Look Like in Clinical Practice? (cont)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75F10-AF68-40D0-837E-31A2A39016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11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8B0B4B-0D94-4130-BB13-4ABC48B6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Screening in Asymptomatic Family Members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9E022-5B6F-4941-A76D-4E0CE3DACF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93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E433EC-6535-43B0-9435-85E5DBC30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Genetic Assessment of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D2849-EDD1-4FFD-AC8C-E33C593AC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00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F8A815-EE26-4DA1-A32A-7C35380D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B13FD-7C94-4732-9904-C9E731AA47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57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EE521F-AD8B-4241-8A15-15638898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Genetic Assessment of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6839E-8CA6-4F6A-A248-CF3A2750B1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08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77D4B6-A91D-4E34-9389-19D26140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Genetic Assessment of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A7C35-59EB-48C5-8FE6-B32692E478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78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F4B744-28B3-438C-ADD4-1B4C8678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Genetic Assessment of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82A2B-9663-4633-A5FD-6045745BA0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96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3DA969-D115-41D6-96E6-7CD2C768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Genetic Assessment of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FB597-852C-4BB8-905F-302FE945EC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36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8FFD9C-A8A6-4286-9616-D350D2AAC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CAD35-4F63-41E9-8404-1D10115519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94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72D0D8-36A6-4EF4-9140-C1D8D05A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5DE2D-2CFC-4676-9201-931F011B12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6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14C1E1-FCBF-4782-90A4-C0755BE10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2204F-E68A-4FF1-9F42-A8E07B26CF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63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23B8A3-383E-4835-93FA-FBB59FFF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Diagnostics: Imaging Is Critical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71124-DCCC-40DA-95E4-6ED569B58C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28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E8E35C-6E03-4512-9EB8-523B1CC7A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Diagnostics: Spectrum of Tests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4ECF4-E1E1-4A9A-AC56-D875D1363E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70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6E9824-888F-4C64-8CD8-246400D9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Echo Is the Primary Imaging Modality to Diagnose HCM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F87B0-7FFA-4D87-914D-B33389349D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7CCA63-0AEF-466D-862F-86B6B38FA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F79AB-22BE-41B0-BE9A-51BF250324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94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205F15-3BE3-402B-B17E-AD55AAA8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LVOT Obstructions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F19D0-8695-4C02-A424-F58B2B0567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29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32C399-DA5B-4D74-A046-5A219D35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of Echo in the Evaluation and Management of HCM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51F5D-672B-4857-A26D-FF03E5C3EE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27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713734-8B4D-4C95-93D8-6B9207F30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of Echo in the Evaluation and Management of HCM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C7DCC-8492-46B8-947D-2CB5AB0013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41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128250-7E15-43B9-B3D5-9A2F879D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of Echo in the Evaluation and Management of HCM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8D7A8-0B21-4FC1-B82F-967741E78C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18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B0586E-9EA0-49C2-A85D-F7BEE0BC9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Echo in Invasive Septal Reduction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8F27F-8744-48E0-98A7-1687F895B0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70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761FB3-B457-4814-BD61-2CC28839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Echo in Invasive Septal Reduction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10A74-AB18-489F-AC0D-BA33918FDE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48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731086-1B81-4B1B-ACDC-F8CA13E9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Echo in Invasive Septal Reduction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14C9A-C82A-493F-8622-E25BF9CACC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62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CACB7D-F1D3-4955-9CDF-EC906FAF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Echo in Invasive Septal Reduction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E7997-5E75-4DA3-96CF-D4EECB76FE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36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7201DC-D5A1-4B7C-ACA8-79EA5C1AE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Imaging in HCM Risk Stratification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4EA23-F006-456D-944B-41976544F1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12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919315-6C38-454F-BA5C-0DEC913D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Myocardial Mechanics in Assessing Patients With HCM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E5183-F4FC-4499-B3FD-C861B28243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3B438C-5301-4864-AC20-898D4ADC7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Findings on PE That Are Found in Subaortic oHCM 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78AF0-31BB-4983-A51D-FE2DF66EEA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67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A0DEB8-4E98-4E83-AD1C-D2064094D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Echo in Disease 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3E61F-43A1-4601-8070-B81D34ECD5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CBB620-09CB-41D2-B591-0857B04A3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4FD38-34B7-4ABF-85F5-F272E0419A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53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FFE4BA-454D-4919-A915-BD3BC873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53B85-0327-4925-884D-CEABE32D7F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90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7A46D4-E80A-4E72-AEBA-3293D0EE8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09C39-6103-4540-B201-A7551A510A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9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A88865-496A-4B56-93D4-5AAE88BB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Cardiomyopathies Are Grouped Into Specific Morphological and Functional Phenotypes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71E04-E53E-4BB0-AEF6-3A7B2D5AA5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824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6C0883-99E0-4C10-BE1C-5C7F0E604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Increased LV Wall Thickness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2A0A9-3415-4A02-BA59-66FF8F8FFF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25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ADA00C-9228-405A-95C0-BD2DD244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HCM is Caused by Gene Mutations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C6FE0-C964-4A16-BCA7-748F0895F5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01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BD16FB-2F5F-4798-BA5B-5E96C9D5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Approach to the Diagnosis of HCM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02685-B118-4035-BC38-802F79A8B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231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8EF03A-8148-4020-ABD2-1D3608B6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 of HCM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6D91C-4C23-40A6-B302-2D702FBA4B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73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0D1632-A373-42FF-A539-98CBA07D1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 of HCM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218E6-45CA-4CF6-BCC7-D168AC5798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1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800C15-75B8-43D3-A30F-1035B1A8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Diagnosis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07D96-D386-4BFB-BBDD-A99E40F325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341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806537-A051-4807-8474-B5F206004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 of HCM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DF80C-225E-40D4-9F65-9AF2B3022F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192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0B1229-E487-4D11-AEFC-46586B84E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 of HCM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9737D-925B-4686-BC3C-8B5DADBD2A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764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A2E328-F456-4418-AD2C-1863DE1D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ECG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537D8-408D-43CF-A46D-FA47860997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097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DC3932-E20A-41EF-B854-4F6C2E56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ECG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6823E-32B3-46E9-9B91-D714D3BFC4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042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5E2795-1B93-48C6-9CD8-3377413A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ECG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5E9BC-16CD-4EF0-B904-B9CC286C39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039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3D146C-29FA-46C2-8D0D-A777A0A9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ECG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3CC93-36A4-4EFC-9CEB-E85FEDC703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768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0AD984-6443-45B4-81D2-BE6B5D2E8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Echo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AE68AE-26E6-4256-A095-333ABDBD5D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171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085DEC-E73E-472D-8259-3B95E059B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MRI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0118C-D45A-4C88-9901-BB576EA37C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264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DC5059-664A-483A-A487-7F344081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Laboratory Tests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B2230-5908-448A-95AA-A338A8E2A7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26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4B7F40-843A-4F09-8FD4-B8662B1A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Laboratory Tests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0F44A-02F9-4710-940F-C3488A8860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30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9164B0-8C31-4CE0-BB23-CBCA57A22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Diagnosis (cont)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2A41A1-B436-4B12-B5DD-571EB767E9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863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052DE6-6B92-4700-80D6-CF3B0E79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Laboratory Tests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458A9-074E-4EA5-8147-2671513C0B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513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540601-A45F-4AC4-A44C-84A28E1E9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Laboratory Tests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DCCC5-4C1A-41FA-8C36-E74E875B24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37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AD9D73-C6D1-42CF-A172-FDF9AC42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Laboratory Tests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26C70-BBF0-48EA-8273-529FEAE1F2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754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C8DEB7-4C14-4F23-B82F-236C25BAE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Diagnosis: Laboratory Tests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1E198-E49D-4EF6-855D-09FD26B805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385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BF1389-278C-4F79-A6EC-0809B56D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 to a Patient With HCM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9A95A-A904-4B69-A8FE-63A7B8C5A5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553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1F78F7-3DCB-41DB-B2E8-92F69F6D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05C59-F269-4E6D-AC7A-0FA48A8F78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0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3C2B42-2CB1-4312-8F29-8F078EC9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5CF4E-43E8-4F74-954E-84C7FD4345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257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2B1825-C28B-453A-932C-A3D28C2D0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54D92-46E0-4E1C-A982-FB43CDB17A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120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7FE6E4-8246-44D9-9763-7BBF4B3F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Multidisciplinary HCM Patient Care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E736B-2493-4AD4-934F-6E914654A7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152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61B835-2B9C-4A84-8311-43A6130D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2014 ESC Guidelines on Diagnosis and Management of HCM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56ACF-103B-4CEB-B1D4-F72223921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3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A05292-376B-4B56-B706-F2E5A02C8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Diagnosis (cont)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FEF65-E9FC-42E0-9D5A-AC44A0563C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563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31B648-6FBE-4CA4-B8BD-71183B88F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2014 ESC Guidelines on Diagnosis and Management of HCM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1A932-B3BF-4846-AE33-0FE985A9F6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153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492D69-E20D-452B-8A2F-D8EF2D249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2014 ESC Guidelines on Diagnosis and Management of HCM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384FD-0F9D-4A5E-B45C-9F72E8147C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166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025F8D-47FB-4E39-9AEA-B7C9A9D6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2014 ESC Guidelines on Diagnosis and Management of HCM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B5243-7A75-4FBE-8452-4BE0245EA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708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3AAB66-F9A7-4376-8294-C15964183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2020 AHA/ACC Guidelines: Diagnosis and Treatment of HCM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25C00-A7C4-477F-9C7F-2753F3C748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925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7639A8-D2D3-4919-9C02-961EDA305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2020 AHA/ACC Guidelines: Diagnosis and Treatment of HCM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EB1D4-5A4E-430E-99A1-DFC82C5673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827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62C03F-5EE7-49EF-82B4-318A5B8AD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Engagement in Multidisciplinary Dedicated HCM Centers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7C99F-863F-441F-9085-02B87781F8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92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1A11BB-9332-431B-B4D2-B72DB525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Engagement in Multidisciplinary Dedicated HCM Centers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B761B-1B2A-4C33-8CAE-CE8B1A1977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396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C34733-B906-4595-A809-8856A869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2020 AHA/ACC Guidelines: Shared Decision-Making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0EEC4-90D8-4C50-B7FE-BE5707127C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29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5E5175-5DAD-41D5-A77A-B62EA0D3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Benefits of a Specialized Clinic for HCM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DD299-9048-4D07-8A8F-B613A70D5C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889FAF-E7A3-4344-A5ED-F342DBFBD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Benefits of a Specialized Clinic for HCM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36553-D726-48B6-A279-33462514FC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38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74272C-689E-42F1-BA56-529D25B41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Diagnosis (cont)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7EA37-B852-47D5-B932-D667650ACA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137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FB442E-F402-491F-95D2-0E3D769E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Benefits of a Specialized Clinic for HCM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292FF-0F20-467F-8B1F-63DADE7B7C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571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DAB6A9-3A10-4BDD-9992-1A80ED33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7D7AC-704A-4B19-9EB7-0AC43EDB83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984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40005D-49E0-4780-8893-C28F0DFA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4A852-EB6B-4854-8065-495945C11D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388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442BFD-C3C0-488C-B0A7-1A7D1905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745CA-2123-4F6E-8350-95C2A085A3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459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352C87-C877-4B4C-AFE9-8218BF2C8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C53B9-26EF-475F-B61C-D526B66CE1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431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E121D1-BC88-4326-B9C9-24F70E14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6E670-25B7-4E5D-8CCB-8E7AECEFA5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315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826B4D-1221-4D16-BFB1-DA19B390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E042FD-7A66-4C75-A8E7-35B4A32467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7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FEC32F147BF44B6C53D2C0CEAFA82" ma:contentTypeVersion="12" ma:contentTypeDescription="Create a new document." ma:contentTypeScope="" ma:versionID="2436ab094359b213dd2473aebb3e7535">
  <xsd:schema xmlns:xsd="http://www.w3.org/2001/XMLSchema" xmlns:xs="http://www.w3.org/2001/XMLSchema" xmlns:p="http://schemas.microsoft.com/office/2006/metadata/properties" xmlns:ns2="0e7a60a3-04f0-4f22-b100-63592d3ac6fc" xmlns:ns3="e93acf5f-f59b-46bb-8c22-2b43a486ab2c" targetNamespace="http://schemas.microsoft.com/office/2006/metadata/properties" ma:root="true" ma:fieldsID="e3926823a9dc9d4a3607b32640185ae0" ns2:_="" ns3:_="">
    <xsd:import namespace="0e7a60a3-04f0-4f22-b100-63592d3ac6fc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7a60a3-04f0-4f22-b100-63592d3ac6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F5B1F7-3D91-4A02-B6A7-583FC3C9FCBC}"/>
</file>

<file path=customXml/itemProps2.xml><?xml version="1.0" encoding="utf-8"?>
<ds:datastoreItem xmlns:ds="http://schemas.openxmlformats.org/officeDocument/2006/customXml" ds:itemID="{9892A623-C055-44F2-9E67-FEABEB5C83BB}"/>
</file>

<file path=customXml/itemProps3.xml><?xml version="1.0" encoding="utf-8"?>
<ds:datastoreItem xmlns:ds="http://schemas.openxmlformats.org/officeDocument/2006/customXml" ds:itemID="{9191AC8D-D8AC-485F-831A-8FBA494ADC6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501</Words>
  <Application>Microsoft Office PowerPoint</Application>
  <PresentationFormat>Widescreen</PresentationFormat>
  <Paragraphs>86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0" baseType="lpstr">
      <vt:lpstr>Arial</vt:lpstr>
      <vt:lpstr>Calibri</vt:lpstr>
      <vt:lpstr>Calibri Light</vt:lpstr>
      <vt:lpstr>Office Theme</vt:lpstr>
      <vt:lpstr>PowerPoint Presentation</vt:lpstr>
      <vt:lpstr>Case Study</vt:lpstr>
      <vt:lpstr>Case Study</vt:lpstr>
      <vt:lpstr>Case Study</vt:lpstr>
      <vt:lpstr>Specific Findings on PE That Are Found in Subaortic oHCM </vt:lpstr>
      <vt:lpstr>Case Study: Diagnosis</vt:lpstr>
      <vt:lpstr>Case Study: Diagnosis (cont)</vt:lpstr>
      <vt:lpstr>Case Study: Diagnosis (cont)</vt:lpstr>
      <vt:lpstr>Case Study: Diagnosis (cont)</vt:lpstr>
      <vt:lpstr>General Approach to the Diagnosis of HCM</vt:lpstr>
      <vt:lpstr>HCM is Caused by Gene Mutations</vt:lpstr>
      <vt:lpstr>Genetic Testing in HCM</vt:lpstr>
      <vt:lpstr>In Summary</vt:lpstr>
      <vt:lpstr>In Summary</vt:lpstr>
      <vt:lpstr>In Summary</vt:lpstr>
      <vt:lpstr>PowerPoint Presentation</vt:lpstr>
      <vt:lpstr>PowerPoint Presentation</vt:lpstr>
      <vt:lpstr>Clinical Care of Patients With HCM</vt:lpstr>
      <vt:lpstr>HCM is Caused by Gene Mutations</vt:lpstr>
      <vt:lpstr>Current Guidelines Recommend Genetic Testing in HCM</vt:lpstr>
      <vt:lpstr>Genetic and Clinical Screening of Probands and Relatives</vt:lpstr>
      <vt:lpstr>Genetic and Clinical Screening of Probands and Relatives</vt:lpstr>
      <vt:lpstr>Genetic and Clinical Screening of Probands and Relatives</vt:lpstr>
      <vt:lpstr>What Does it Look Like in Clinical Practice? </vt:lpstr>
      <vt:lpstr>What Does it Look Like in Clinical Practice? </vt:lpstr>
      <vt:lpstr>What Does it Look Like in Clinical Practice? </vt:lpstr>
      <vt:lpstr>What Does it Look Like in Clinical Practice? (cont) </vt:lpstr>
      <vt:lpstr>Screening in Asymptomatic Family Members</vt:lpstr>
      <vt:lpstr>Conditions for Genetic Assessment of HCM</vt:lpstr>
      <vt:lpstr>Conditions for Genetic Assessment of HCM</vt:lpstr>
      <vt:lpstr>Conditions for Genetic Assessment of HCM</vt:lpstr>
      <vt:lpstr>Conditions for Genetic Assessment of HCM</vt:lpstr>
      <vt:lpstr>Conditions for Genetic Assessment of HCM</vt:lpstr>
      <vt:lpstr>In Summary</vt:lpstr>
      <vt:lpstr>PowerPoint Presentation</vt:lpstr>
      <vt:lpstr>PowerPoint Presentation</vt:lpstr>
      <vt:lpstr>Diagnostics: Imaging Is Critical</vt:lpstr>
      <vt:lpstr>Diagnostics: Spectrum of Tests</vt:lpstr>
      <vt:lpstr>Echo Is the Primary Imaging Modality to Diagnose HCM </vt:lpstr>
      <vt:lpstr>Dynamic LVOT Obstructions</vt:lpstr>
      <vt:lpstr>Use of Echo in the Evaluation and Management of HCM</vt:lpstr>
      <vt:lpstr>Use of Echo in the Evaluation and Management of HCM</vt:lpstr>
      <vt:lpstr>Use of Echo in the Evaluation and Management of HCM</vt:lpstr>
      <vt:lpstr>Echo in Invasive Septal Reduction Therapy</vt:lpstr>
      <vt:lpstr>Echo in Invasive Septal Reduction Therapy</vt:lpstr>
      <vt:lpstr>Echo in Invasive Septal Reduction Therapy</vt:lpstr>
      <vt:lpstr>Echo in Invasive Septal Reduction Therapy</vt:lpstr>
      <vt:lpstr>Role of Imaging in HCM Risk Stratification</vt:lpstr>
      <vt:lpstr>Myocardial Mechanics in Assessing Patients With HCM</vt:lpstr>
      <vt:lpstr>Echo in Disease Progression</vt:lpstr>
      <vt:lpstr>In Summary</vt:lpstr>
      <vt:lpstr>PowerPoint Presentation</vt:lpstr>
      <vt:lpstr>PowerPoint Presentation</vt:lpstr>
      <vt:lpstr>Cardiomyopathies Are Grouped Into Specific Morphological and Functional Phenotypes</vt:lpstr>
      <vt:lpstr>Increased LV Wall Thickness</vt:lpstr>
      <vt:lpstr>HCM is Caused by Gene Mutations</vt:lpstr>
      <vt:lpstr>General Approach to the Diagnosis of HCM</vt:lpstr>
      <vt:lpstr>Diagnosis of HCM</vt:lpstr>
      <vt:lpstr>Diagnosis of HCM</vt:lpstr>
      <vt:lpstr>Diagnosis of HCM</vt:lpstr>
      <vt:lpstr>Diagnosis of HCM</vt:lpstr>
      <vt:lpstr>Differential Diagnosis: ECG</vt:lpstr>
      <vt:lpstr>Differential Diagnosis: ECG</vt:lpstr>
      <vt:lpstr>Differential Diagnosis: ECG</vt:lpstr>
      <vt:lpstr>Differential Diagnosis: ECG</vt:lpstr>
      <vt:lpstr>Differential Diagnosis: Echo</vt:lpstr>
      <vt:lpstr>Differential Diagnosis: MRI</vt:lpstr>
      <vt:lpstr>Differential Diagnosis: Laboratory Tests</vt:lpstr>
      <vt:lpstr>Differential Diagnosis: Laboratory Tests</vt:lpstr>
      <vt:lpstr>Differential Diagnosis: Laboratory Tests</vt:lpstr>
      <vt:lpstr>Differential Diagnosis: Laboratory Tests</vt:lpstr>
      <vt:lpstr>Differential Diagnosis: Laboratory Tests</vt:lpstr>
      <vt:lpstr>Differential Diagnosis: Laboratory Tests</vt:lpstr>
      <vt:lpstr>Approach to a Patient With HCM</vt:lpstr>
      <vt:lpstr>In Summary</vt:lpstr>
      <vt:lpstr>PowerPoint Presentation</vt:lpstr>
      <vt:lpstr>PowerPoint Presentation</vt:lpstr>
      <vt:lpstr>Multidisciplinary HCM Patient Care</vt:lpstr>
      <vt:lpstr>2014 ESC Guidelines on Diagnosis and Management of HCM</vt:lpstr>
      <vt:lpstr>2014 ESC Guidelines on Diagnosis and Management of HCM</vt:lpstr>
      <vt:lpstr>2014 ESC Guidelines on Diagnosis and Management of HCM (cont)</vt:lpstr>
      <vt:lpstr>2014 ESC Guidelines on Diagnosis and Management of HCM (cont)</vt:lpstr>
      <vt:lpstr>2020 AHA/ACC Guidelines: Diagnosis and Treatment of HCM</vt:lpstr>
      <vt:lpstr>2020 AHA/ACC Guidelines: Diagnosis and Treatment of HCM</vt:lpstr>
      <vt:lpstr>Engagement in Multidisciplinary Dedicated HCM Centers</vt:lpstr>
      <vt:lpstr>Engagement in Multidisciplinary Dedicated HCM Centers</vt:lpstr>
      <vt:lpstr>2020 AHA/ACC Guidelines: Shared Decision-Making</vt:lpstr>
      <vt:lpstr>Clinical Benefits of a Specialized Clinic for HCM</vt:lpstr>
      <vt:lpstr>Clinical Benefits of a Specialized Clinic for HCM</vt:lpstr>
      <vt:lpstr>Clinical Benefits of a Specialized Clinic for HCM</vt:lpstr>
      <vt:lpstr>In Summary</vt:lpstr>
      <vt:lpstr>In Summary</vt:lpstr>
      <vt:lpstr>In Summary</vt:lpstr>
      <vt:lpstr>In Summary</vt:lpstr>
      <vt:lpstr>In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Stephanie</dc:creator>
  <cp:lastModifiedBy>Smith, Stephanie</cp:lastModifiedBy>
  <cp:revision>1</cp:revision>
  <dcterms:created xsi:type="dcterms:W3CDTF">2022-01-03T18:31:27Z</dcterms:created>
  <dcterms:modified xsi:type="dcterms:W3CDTF">2022-01-03T18:31:27Z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0x0101003FEFEC32F147BF44B6C53D2C0CEAFA82</vt:lpwstr>
  </property>
</Properties>
</file>