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2624-F923-465B-88D9-A067F9FFE50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C394B-B7C7-43F9-A6BC-25194767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1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2624-F923-465B-88D9-A067F9FFE50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C394B-B7C7-43F9-A6BC-25194767F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9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Burden of RSV-ARI in Adults With Comorbidities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9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Burden of RSV-ARI in Adults With Comorbidities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1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4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Conditions That Put Older Adults at Increased Risk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5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Should We Define "The Elderly" in Terms of RSV Risk?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9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Immune Senescence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3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Immune Senescence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24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Immune Senescence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7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Immune Senescence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10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and Predictors of Hospitalization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4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Program Overview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20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Symptoms of RSV in Older Adults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58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Symptoms of RSV in Older Adults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10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Symptoms of RSV in Older Adults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7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RSV Symptoms in Older Adults vs Children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67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Challenges of Diagnosing RSV – Expert Perspective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1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Challenges of Diagnosing RSV – Expert Perspective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47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Challenges of Diagnosing RSV – Expert Perspective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33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Challenges of Diagnosing RSV – Expert Perspective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23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Faculty Experience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54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Rationale for RSV Testing in Older Adults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6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67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Rationale for RSV Testing in Older Adults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91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RSV Among Long-Term Care Facility Residents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3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 With RSV in the Elderly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74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90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9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1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2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RSV Is a Critical Health Issue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RSV Is a Critical Health Issue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5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Burden of RSV-ARI in Adults With Comorbidities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5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Burden of RSV-ARI in Adults With Comorbidities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0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4" ma:contentTypeDescription="Create a new document." ma:contentTypeScope="" ma:versionID="d82cbcfef02b9d6114d3d1dd98c27dbf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f966aa3a7b9511cebdfbda3af533994e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itionalcolumn xmlns="9afdf12d-75ef-42f2-a1ef-97cf7983f7a8">
      <Url xsi:nil="true"/>
      <Description xsi:nil="true"/>
    </additionalcolumn>
  </documentManagement>
</p:properties>
</file>

<file path=customXml/itemProps1.xml><?xml version="1.0" encoding="utf-8"?>
<ds:datastoreItem xmlns:ds="http://schemas.openxmlformats.org/officeDocument/2006/customXml" ds:itemID="{EB4FEFE0-126C-4283-BAF8-1EFFBE7301A6}"/>
</file>

<file path=customXml/itemProps2.xml><?xml version="1.0" encoding="utf-8"?>
<ds:datastoreItem xmlns:ds="http://schemas.openxmlformats.org/officeDocument/2006/customXml" ds:itemID="{E6880319-121A-410F-836C-0C75D313E216}"/>
</file>

<file path=customXml/itemProps3.xml><?xml version="1.0" encoding="utf-8"?>
<ds:datastoreItem xmlns:ds="http://schemas.openxmlformats.org/officeDocument/2006/customXml" ds:itemID="{D7581FF4-07B9-4004-88C9-6ADC93B483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Widescreen</PresentationFormat>
  <Paragraphs>31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Program Overview</vt:lpstr>
      <vt:lpstr>Introduction</vt:lpstr>
      <vt:lpstr>Introduction</vt:lpstr>
      <vt:lpstr>Introduction</vt:lpstr>
      <vt:lpstr>RSV Is a Critical Health Issue</vt:lpstr>
      <vt:lpstr>RSV Is a Critical Health Issue</vt:lpstr>
      <vt:lpstr>Burden of RSV-ARI in Adults With Comorbidities</vt:lpstr>
      <vt:lpstr>Burden of RSV-ARI in Adults With Comorbidities</vt:lpstr>
      <vt:lpstr>Burden of RSV-ARI in Adults With Comorbidities</vt:lpstr>
      <vt:lpstr>Burden of RSV-ARI in Adults With Comorbidities</vt:lpstr>
      <vt:lpstr>PowerPoint Presentation</vt:lpstr>
      <vt:lpstr>Conditions That Put Older Adults at Increased Risk</vt:lpstr>
      <vt:lpstr>How Should We Define "The Elderly" in Terms of RSV Risk?</vt:lpstr>
      <vt:lpstr>Immune Senescence</vt:lpstr>
      <vt:lpstr>Immune Senescence</vt:lpstr>
      <vt:lpstr>Immune Senescence</vt:lpstr>
      <vt:lpstr>Immune Senescence</vt:lpstr>
      <vt:lpstr>Characteristics and Predictors of Hospitalization</vt:lpstr>
      <vt:lpstr>Symptoms of RSV in Older Adults</vt:lpstr>
      <vt:lpstr>Symptoms of RSV in Older Adults</vt:lpstr>
      <vt:lpstr>Symptoms of RSV in Older Adults</vt:lpstr>
      <vt:lpstr>RSV Symptoms in Older Adults vs Children</vt:lpstr>
      <vt:lpstr>Challenges of Diagnosing RSV – Expert Perspective</vt:lpstr>
      <vt:lpstr>Challenges of Diagnosing RSV – Expert Perspective</vt:lpstr>
      <vt:lpstr>Challenges of Diagnosing RSV – Expert Perspective</vt:lpstr>
      <vt:lpstr>Challenges of Diagnosing RSV – Expert Perspective</vt:lpstr>
      <vt:lpstr>Faculty Experience</vt:lpstr>
      <vt:lpstr>Rationale for RSV Testing in Older Adults </vt:lpstr>
      <vt:lpstr>Rationale for RSV Testing in Older Adults </vt:lpstr>
      <vt:lpstr>RSV Among Long-Term Care Facility Residents</vt:lpstr>
      <vt:lpstr>Challenges With RSV in the Elderly</vt:lpstr>
      <vt:lpstr>Concluding Remarks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McKinney, Susan</dc:creator>
  <cp:lastModifiedBy>McKinney, Susan</cp:lastModifiedBy>
  <cp:revision>1</cp:revision>
  <dcterms:created xsi:type="dcterms:W3CDTF">2022-02-23T18:09:31Z</dcterms:created>
  <dcterms:modified xsi:type="dcterms:W3CDTF">2022-02-23T18:09:31Z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</Properties>
</file>