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21717-AB01-47AA-85B1-E01759F86BE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D1DCF-E881-42C5-8B9E-5CFC3DF8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1717-AB01-47AA-85B1-E01759F86BE5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D1DCF-E881-42C5-8B9E-5CFC3DF8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3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Comorbidities Commonly Associated With Psoriasis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6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DLQI</a:t>
            </a:r>
            <a:br>
              <a:rPr lang="en-US"/>
            </a:br>
            <a:r>
              <a:rPr lang="en-US" i="1"/>
              <a:t>Dermatology Life Quality Index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0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Psoriasis Doesn’t Just Affect the Skin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Psoriasis in Patients With Skin of Color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Genital Psoriasis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1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for and Monitoring Comorbidities Associated With Psoriasis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9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 Selection</a:t>
            </a:r>
            <a:br>
              <a:rPr lang="en-US"/>
            </a:br>
            <a:r>
              <a:rPr lang="en-US" i="1"/>
              <a:t>No “One Size Fits All” Approach 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8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Educating Patients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5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Recognizing Psoriatic Arthritis in Patients With Psoriasis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8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9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PEST Questionnaire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</a:t>
            </a:r>
            <a:br>
              <a:rPr lang="en-US"/>
            </a:br>
            <a:r>
              <a:rPr lang="en-US" i="1"/>
              <a:t>Visit at the Rheumatology Clinic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1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Referral and Importance of Coordination of Care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2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2 – Panelist Experience </a:t>
            </a:r>
            <a:br>
              <a:rPr lang="en-US"/>
            </a:br>
            <a:r>
              <a:rPr lang="en-US" i="1"/>
              <a:t>Developing Arthritis Before Psoriasis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26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91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3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3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</a:t>
            </a:r>
            <a:br>
              <a:rPr lang="en-US"/>
            </a:br>
            <a:r>
              <a:rPr lang="en-US" i="1"/>
              <a:t>Moderate to Severe Psoriasis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0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Body Surface Area</a:t>
            </a:r>
            <a:br>
              <a:rPr lang="en-US"/>
            </a:br>
            <a:r>
              <a:rPr lang="en-US" i="1"/>
              <a:t>Does It Always Define Severity?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4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Psoriasis Assessment Measures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2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PASI in Clinical Practice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GRAPPA PASI App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76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Case (cont)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CB61F11895B4F8D15CE49D1F3B181" ma:contentTypeVersion="13" ma:contentTypeDescription="Create a new document." ma:contentTypeScope="" ma:versionID="d1e6a60d192d0a588ea1537c53026f5c">
  <xsd:schema xmlns:xsd="http://www.w3.org/2001/XMLSchema" xmlns:xs="http://www.w3.org/2001/XMLSchema" xmlns:p="http://schemas.microsoft.com/office/2006/metadata/properties" xmlns:ns2="9664bd94-0ea9-4f14-b1ea-90ec187d6049" xmlns:ns3="e93acf5f-f59b-46bb-8c22-2b43a486ab2c" targetNamespace="http://schemas.microsoft.com/office/2006/metadata/properties" ma:root="true" ma:fieldsID="bd42b51ef04c08964aa07dd8cdb5f638" ns2:_="" ns3:_="">
    <xsd:import namespace="9664bd94-0ea9-4f14-b1ea-90ec187d6049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4bd94-0ea9-4f14-b1ea-90ec187d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50B67-3300-4312-B13F-E5B96495C61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D94389-815B-4824-8B53-F3C6C4C2F3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77DE3-6EAA-405D-8750-87B81D81A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4bd94-0ea9-4f14-b1ea-90ec187d6049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Introduction</vt:lpstr>
      <vt:lpstr>Patient Case  Moderate to Severe Psoriasis</vt:lpstr>
      <vt:lpstr>Body Surface Area Does It Always Define Severity?</vt:lpstr>
      <vt:lpstr>Other Psoriasis Assessment Measures </vt:lpstr>
      <vt:lpstr>Using PASI in Clinical Practice</vt:lpstr>
      <vt:lpstr>GRAPPA PASI App </vt:lpstr>
      <vt:lpstr>Patient Case (cont)</vt:lpstr>
      <vt:lpstr>Comorbidities Commonly Associated With Psoriasis</vt:lpstr>
      <vt:lpstr>DLQI Dermatology Life Quality Index </vt:lpstr>
      <vt:lpstr>Psoriasis Doesn’t Just Affect the Skin</vt:lpstr>
      <vt:lpstr>Patient Case</vt:lpstr>
      <vt:lpstr>Psoriasis in Patients With Skin of Color </vt:lpstr>
      <vt:lpstr>Genital Psoriasis</vt:lpstr>
      <vt:lpstr>Screening for and Monitoring Comorbidities Associated With Psoriasis</vt:lpstr>
      <vt:lpstr>Treatment Selection No “One Size Fits All” Approach  </vt:lpstr>
      <vt:lpstr>Educating Patients</vt:lpstr>
      <vt:lpstr>Recognizing Psoriatic Arthritis in Patients With Psoriasis</vt:lpstr>
      <vt:lpstr>PEST Questionnaire</vt:lpstr>
      <vt:lpstr>Patient Case Visit at the Rheumatology Clinic</vt:lpstr>
      <vt:lpstr>Referral and Importance of Coordination of Care</vt:lpstr>
      <vt:lpstr>Patient Case 2 – Panelist Experience  Developing Arthritis Before Psoriasis</vt:lpstr>
      <vt:lpstr>Conclusion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Badal, Karen</dc:creator>
  <cp:lastModifiedBy>Badal, Karen</cp:lastModifiedBy>
  <cp:revision>2</cp:revision>
  <dcterms:created xsi:type="dcterms:W3CDTF">2022-03-29T18:43:02Z</dcterms:created>
  <dcterms:modified xsi:type="dcterms:W3CDTF">2022-03-30T13:10:27Z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0x010100673CB61F11895B4F8D15CE49D1F3B181</vt:lpwstr>
  </property>
</Properties>
</file>