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0D32-ABAB-4A79-97B1-AAA902FF3BEE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F5D3-BDC8-4CE5-A50D-B404B418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0D32-ABAB-4A79-97B1-AAA902FF3BEE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F5D3-BDC8-4CE5-A50D-B404B418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an Ideal Candidate for LA Injectable Therapy?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 CAB and RPV in the FLAIR, ATLAS, and ATLAS-2M Studies </a:t>
            </a:r>
            <a:br>
              <a:rPr lang="en-US" smtClean="0"/>
            </a:br>
            <a:r>
              <a:rPr lang="en-US" i="1" smtClean="0"/>
              <a:t>Virologic Outcomes at Week 48 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Discussions About LA Injectable Therapy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Discussions About LA Injectable Therapy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1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Considerations for the Oral Lead-in Period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Considerations for LA Injectable Therapy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1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Team-Based Care in LA Injection Administration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4" ma:contentTypeDescription="Create a new document." ma:contentTypeScope="" ma:versionID="d82cbcfef02b9d6114d3d1dd98c27dbf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966aa3a7b9511cebdfbda3af533994e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column xmlns="9afdf12d-75ef-42f2-a1ef-97cf7983f7a8">
      <Url xsi:nil="true"/>
      <Description xsi:nil="true"/>
    </additionalcolumn>
  </documentManagement>
</p:properties>
</file>

<file path=customXml/itemProps1.xml><?xml version="1.0" encoding="utf-8"?>
<ds:datastoreItem xmlns:ds="http://schemas.openxmlformats.org/officeDocument/2006/customXml" ds:itemID="{1DA4AEBD-1DBC-4D85-AD0C-A9ABCAC63F21}"/>
</file>

<file path=customXml/itemProps2.xml><?xml version="1.0" encoding="utf-8"?>
<ds:datastoreItem xmlns:ds="http://schemas.openxmlformats.org/officeDocument/2006/customXml" ds:itemID="{914A88FA-916F-4832-890E-0C717728192E}"/>
</file>

<file path=customXml/itemProps3.xml><?xml version="1.0" encoding="utf-8"?>
<ds:datastoreItem xmlns:ds="http://schemas.openxmlformats.org/officeDocument/2006/customXml" ds:itemID="{1FC0CBCD-1DC5-4C13-92B2-65872553DF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Who Is an Ideal Candidate for LA Injectable Therapy?</vt:lpstr>
      <vt:lpstr>LA CAB and RPV in the FLAIR, ATLAS, and ATLAS-2M Studies  Virologic Outcomes at Week 48 </vt:lpstr>
      <vt:lpstr>Patient Discussions About LA Injectable Therapy</vt:lpstr>
      <vt:lpstr>Patient Discussions About LA Injectable Therapy</vt:lpstr>
      <vt:lpstr>Considerations for the Oral Lead-in Period</vt:lpstr>
      <vt:lpstr>Practical Considerations for LA Injectable Therapy</vt:lpstr>
      <vt:lpstr>Team-Based Care in LA Injection Administration 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an Ideal Candidate for LA Injectable Therapy?</dc:title>
  <dc:creator>Scuglik, Taylor</dc:creator>
  <cp:lastModifiedBy>Scuglik, Taylor</cp:lastModifiedBy>
  <cp:revision>1</cp:revision>
  <dcterms:created xsi:type="dcterms:W3CDTF">2022-05-04T16:40:41Z</dcterms:created>
  <dcterms:modified xsi:type="dcterms:W3CDTF">2022-05-04T16:40:41Z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