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B140-3986-4468-B942-A5F9280E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6F35F-FF68-4845-A61D-BCE762EB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A334-ACF6-43F1-9BAE-D8AE4F0836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FDE1D-1444-4081-BEF2-52F3356C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DD35F-04CB-4B25-8A32-FE68BB44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9784-7244-4869-A040-31F86A816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3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F7499-8D52-4E27-AF6F-A9CDFB18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1D2D1-340C-44AC-93FE-0B51785E1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8FFC0-BE05-4083-8997-F4BD5D378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A334-ACF6-43F1-9BAE-D8AE4F0836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DD4D0-B107-4E8F-91BE-40AB6D9CA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D4E58-A892-4253-AAE4-489F929AF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9784-7244-4869-A040-31F86A816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6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F399CD-B012-4DB4-AFA1-EBA154D7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0DD12-5788-4530-9923-961B7A2070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6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11F75E-F6EE-4F89-AEDC-E05D8BEB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Which Strategies Can Be Implemented to Avoid a Delay in Diagnosis?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2B826-9D3D-4B26-A658-861D10C23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4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CE39CD-5731-46B7-A133-7C8B5C56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Which Strategies Can Be Implemented to Avoid a Delay in Diagnosis?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8BD5E-FD03-4BBB-A8D3-8B63892438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6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71AD7D-A6CE-4DD8-8361-2D884DB4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Which Strategies Can Be Implemented to Avoid a Delay in Diagnosis?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D61F8-4E98-4D40-AD28-7E2A4775F4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1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B8750A-D9E3-4CFE-8D68-D8B6E700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Warning Signs for Diagnosis: Raising Awareness of PID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210CE-B63F-47B7-AD85-01D2C93C30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6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4D8F41-EFAA-4928-9EAC-761CA1FD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Tools for Antibody Deficiency Screening</a:t>
            </a:r>
            <a:br>
              <a:rPr lang="en-GB"/>
            </a:br>
            <a:r>
              <a:rPr lang="en-GB"/>
              <a:t>Calculated Globulin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13E24-B9DB-4619-9957-68F5BB74C9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3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E2F4F5-BD7D-4ABD-8F66-E7EB430F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Calculated Globulin (CG) Correlates With IgG Levels in All Age Groups (0 to 18 Years)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AF690-4E61-4B8F-933C-3DAE6AA260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4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783951-B8D2-4540-A16D-652999F5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Gamma Globulin (GG) Correlates With IgG levels in All Age Groups (0 to 18 Years)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D8622-9ABC-40AA-967E-D6A89DF5B1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C91154-6A27-433E-BA2A-DB5808B3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Calculated Globulin and Gamma Globulin: Study Conclusions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8E201-6727-48FD-9872-682B55B25E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41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453077-98BC-4AD8-AD8D-2491BCAD3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Brazil: Initial SCID Scenario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8C1FB-127E-4451-AE78-81E279E11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7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37DDFF-AF60-47F8-93E1-0A287F68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Newborn Screening for SCID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913DE-8AD9-4B40-848C-4257AF3EFA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B5A4C8-40A2-4F2F-8226-6E7A12B1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612EE-6634-412D-ABFA-2886F4F9A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E5D77B-FDE2-440C-8AA5-0055EA5B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Techniques to Improve PID Detection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E1D40-178F-4151-85A8-40ACEC697F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4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F13842-B70D-4BF9-AB04-29FA9F40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8ECA3-F102-4AC6-A699-FD978AF3D7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12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25851C-E91A-48A9-BD18-39FD8FE9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Principles for the Effective Use of IgRT in PID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9B8A7-30F7-487E-8DAE-849E2F1DE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0170F1-713C-4C37-8222-EE45C152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Principles for the Effective Use of IgRT in PID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DA601-02D2-44B1-ADD8-1219B3FDB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4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BD0853-B5FF-4517-9F8A-909F5D4E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When Ig Replacement Treatment Is Not Enough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18D42-A476-4B05-A588-0C3865FD33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4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B7D4B7-7E71-414D-B77F-44C11326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(Personalized) Therapeutic Management of PID</a:t>
            </a:r>
            <a:br>
              <a:rPr lang="en-US"/>
            </a:br>
            <a:r>
              <a:rPr lang="en-US"/>
              <a:t>Role of Targeted Therapies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F0998-EBD7-4C56-8585-64EE955302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25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9E77D3-4EAF-4F91-99A6-F0D354DE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Therapeutic Management of PID</a:t>
            </a:r>
            <a:br>
              <a:rPr lang="en-US"/>
            </a:br>
            <a:r>
              <a:rPr lang="en-US"/>
              <a:t>Three Pillars of Treatment in the Management of Patients With PID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0B518-B5D4-46A8-9A86-39F27A442B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CE6F2A-CF4B-4FD8-93A9-D234512D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9CC00-075B-4F48-8A31-316302B575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92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DF1D82-121D-4115-AB76-B19D4866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Thank you for participating in this activity.</a:t>
            </a:r>
            <a:br>
              <a:rPr lang="en-US" sz="4000"/>
            </a:br>
            <a:br>
              <a:rPr lang="en-US" sz="3600"/>
            </a:br>
            <a:r>
              <a:rPr lang="en-US"/>
              <a:t>Check out the right side of the program page for helpful tools and resources for both you and/or your patients.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E444E-829A-41F5-96CB-F73272D279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7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00537E-C02B-4E83-BA14-C8E94999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787ED-CF0D-4EF9-921E-D29E926E2A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B395D5-7532-4615-8BD5-A0338EA4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PID More Common Than You Think?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966AB-9DC3-4984-9453-6D9017C3E2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9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6DB552-B3CC-4E5E-80A4-FBC93598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PID: Manifestations</a:t>
            </a:r>
            <a:br>
              <a:rPr lang="en-GB"/>
            </a:br>
            <a:r>
              <a:rPr lang="en-GB" i="1"/>
              <a:t>Not Just Infection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04684-1B93-4DD7-9AC2-91C4466BDB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E3409C-73E8-4EA3-AC27-C829A6D6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PID: Presentations </a:t>
            </a:r>
            <a:br>
              <a:rPr lang="en-GB"/>
            </a:br>
            <a:r>
              <a:rPr lang="en-GB" i="1"/>
              <a:t>Not Just to Immunology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EA6D7-9F55-44A9-A774-2C0E1DDA0E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2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4B79F6-FB02-449E-836B-C4579DC9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Immunosuppression in Immunodeficiency?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6DA9D-8896-49B7-B157-ACABC63B8A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4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7866D5-6ED2-4810-BFD6-4F28E0B2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PIDs: Consequence of Delayed Diagnosis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5E0C2-4A9A-45E8-86B6-828B4B51D2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5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B7193A-DB5D-4D83-B58A-1558B4CC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D5A52-973D-4BEF-B672-90A120491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7" ma:contentTypeDescription="Create a new document." ma:contentTypeScope="" ma:versionID="132769ae9c10d8d266c715ef57be49f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42ea98a7d62e9dfba9ca05971225d3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048300-4215-4660-8CC5-34A01C329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df12d-75ef-42f2-a1ef-97cf7983f7a8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BBBDC5-523A-41BD-884C-9B9CAFC91D63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9afdf12d-75ef-42f2-a1ef-97cf7983f7a8"/>
  </ds:schemaRefs>
</ds:datastoreItem>
</file>

<file path=customXml/itemProps3.xml><?xml version="1.0" encoding="utf-8"?>
<ds:datastoreItem xmlns:ds="http://schemas.openxmlformats.org/officeDocument/2006/customXml" ds:itemID="{C184A41A-FFE9-457C-B411-A0D425D0CE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Widescreen</PresentationFormat>
  <Paragraphs>23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PID More Common Than You Think?</vt:lpstr>
      <vt:lpstr>PID: Manifestations Not Just Infection</vt:lpstr>
      <vt:lpstr>PID: Presentations  Not Just to Immunology</vt:lpstr>
      <vt:lpstr>Immunosuppression in Immunodeficiency?</vt:lpstr>
      <vt:lpstr>PIDs: Consequence of Delayed Diagnosis</vt:lpstr>
      <vt:lpstr>PowerPoint Presentation</vt:lpstr>
      <vt:lpstr>Which Strategies Can Be Implemented to Avoid a Delay in Diagnosis?</vt:lpstr>
      <vt:lpstr>Which Strategies Can Be Implemented to Avoid a Delay in Diagnosis?</vt:lpstr>
      <vt:lpstr>Which Strategies Can Be Implemented to Avoid a Delay in Diagnosis?</vt:lpstr>
      <vt:lpstr>Warning Signs for Diagnosis: Raising Awareness of PID </vt:lpstr>
      <vt:lpstr>Key Tools for Antibody Deficiency Screening Calculated Globulin</vt:lpstr>
      <vt:lpstr>Calculated Globulin (CG) Correlates With IgG Levels in All Age Groups (0 to 18 Years)</vt:lpstr>
      <vt:lpstr>Gamma Globulin (GG) Correlates With IgG levels in All Age Groups (0 to 18 Years)</vt:lpstr>
      <vt:lpstr>Calculated Globulin and Gamma Globulin: Study Conclusions </vt:lpstr>
      <vt:lpstr>Brazil: Initial SCID Scenario </vt:lpstr>
      <vt:lpstr>Newborn Screening for SCID Timeline</vt:lpstr>
      <vt:lpstr>Additional Techniques to Improve PID Detection</vt:lpstr>
      <vt:lpstr>PowerPoint Presentation</vt:lpstr>
      <vt:lpstr>Guiding Principles for the Effective Use of IgRT in PID</vt:lpstr>
      <vt:lpstr>Guiding Principles for the Effective Use of IgRT in PID</vt:lpstr>
      <vt:lpstr>When Ig Replacement Treatment Is Not Enough</vt:lpstr>
      <vt:lpstr>(Personalized) Therapeutic Management of PID Role of Targeted Therapies</vt:lpstr>
      <vt:lpstr>Therapeutic Management of PID Three Pillars of Treatment in the Management of Patients With PID</vt:lpstr>
      <vt:lpstr>Conclusions</vt:lpstr>
      <vt:lpstr>Thank you for participating in this activity.  Check out the right side of the program page for helpful tools and resources for both you and/or your patients.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Zuccaire, Jessica</dc:creator>
  <cp:lastModifiedBy>Zuccaire, Jessica</cp:lastModifiedBy>
  <cp:revision>2</cp:revision>
  <dcterms:created xsi:type="dcterms:W3CDTF">2022-06-22T08:16:45Z</dcterms:created>
  <dcterms:modified xsi:type="dcterms:W3CDTF">2022-06-22T13:25:45Z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