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1AAE-0652-D5C1-DC51-ACDD2707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FBC38-3FD5-2DCE-FD89-B593E796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146-45C1-4E36-B4B4-D2AF74466B6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CAC0-18E0-E888-3BD7-4F7272EF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06280-1B50-EA8C-B7E8-92698A6B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216-37A7-4AB3-B850-DF1C4D9E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6E7A4-2338-A1E1-06D3-72FABFD0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A0E45-D454-A885-CA90-FFCF9C5E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E23D-1F0A-575C-4EFB-880D37400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1146-45C1-4E36-B4B4-D2AF74466B6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538D7-AB42-4E94-5D09-44D202375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F053-7695-A7AE-E0EC-7F5F36892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0216-37A7-4AB3-B850-DF1C4D9E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91FF6-D162-567E-095C-E0A6D023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51ABD-6E95-75F3-4A12-B23EF485A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3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C9FE6-95F7-32AB-E789-D4758222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Criteria for MMN With Conduction 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7B5E6-40CD-FF41-1EB3-F68FACA63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8D987B-7FAA-AB1F-708E-FE59760D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Conduction Block Identified Electrophysiologically?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0073E-6F17-1BFE-40B8-2C43B087E1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D098A-B3B2-FE5A-ABBD-3E676234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#3: 64-Year-Old 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0DDAC-5C71-B284-367D-4D33C4EE5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0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9BF35-2AC9-A25B-3577-069B9984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#3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7865D-DC7A-F484-83C9-57BE519EC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BAF01-9737-B64A-2C35-9EAA32C9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#3: 64-Year-Old 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73475-24B7-01AC-A656-B2A08BF00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C6A7C-D5DE-C852-0E49-5A522F3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Neuropathy Workup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45C88-503E-5624-7016-B2A57F619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03DC49-2B32-3823-BE79-C069EBE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CIDP: Clinical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03582-5524-8442-64BE-913057E59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DC7649-0E30-5B60-78D9-DB19F8F7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CIDP: Nerve Conduction Criteria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57353-9957-2FC6-3931-18F3D0ABE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6C6530-71D8-5999-61A5-3358A497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Red Flags That Suggest Another Diagnosis</a:t>
            </a:r>
            <a:br>
              <a:rPr lang="en-GB"/>
            </a:br>
            <a:r>
              <a:rPr lang="en-GB" i="1"/>
              <a:t>Clinical Features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76E97-E4D0-6BF4-C72B-39DC481CD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1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EC5E9C-DB20-4CAA-FEB0-44B5367A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Red Flags That Suggest Another Diagnosis </a:t>
            </a:r>
            <a:br>
              <a:rPr lang="en-GB" sz="4000"/>
            </a:br>
            <a:r>
              <a:rPr lang="en-GB" i="1"/>
              <a:t>Laboratory 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B3E49-FFD1-C83E-116F-DF1CFE3BC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DA613-DA72-E5D4-A322-F673F246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FA12C-8BE1-B74A-CE12-4627903D00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A1D8C4-1775-FEC2-84D1-11C12952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Genetic Neuropathies Overlap With CIDP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5CC7-B7CB-3597-2ACC-B6AA97B1A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B9147E-7582-AAB7-A997-9DF1B2DB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Helpful Tests for Diagnosing CIDP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60EE3-8009-8337-2355-B7262B27E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2B8593-2072-7EC7-3C6B-1D48F24C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2DDDB-2DA9-07E5-9797-95784D305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32814-FFC8-DDF6-47C7-5C941848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Thank you for participating in this activity.</a:t>
            </a:r>
            <a:br>
              <a:rPr lang="en-GB" sz="4000"/>
            </a:br>
            <a:r>
              <a:rPr lang="en-GB" sz="2400">
                <a:latin typeface="+mn-lt"/>
              </a:rPr>
              <a:t>Please proceed to answer the post-activity assessment questions and take a moment to complete the program evaluation.</a:t>
            </a:r>
            <a:endParaRPr lang="en-US" sz="240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2D96D-55F2-057D-A756-E18CFBAC5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F3C278-2ED5-9047-1444-ACCD34EF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Immune-Mediated Neuropathies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32BC3-5A69-41C0-E318-D9C3A6139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892FA-3D7A-3AB9-ABF9-11490092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#1: 54-Year-Old Man (1/2)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C40EF-F130-BBD6-AE27-13F6F583F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BBA1C0-4110-5997-BD67-84FC9E92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#1: 54-Year-Old Man (2/2)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DAE15-B4F9-FF82-0996-E31ECD7A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6D873C-C5FC-7DA8-86C4-62E2C6B7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#1: 54-Year-Old Man</a:t>
            </a:r>
            <a:br>
              <a:rPr lang="en-US"/>
            </a:br>
            <a:r>
              <a:rPr lang="en-US" sz="3100" i="1"/>
              <a:t>Nerve Conduction Analysis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9DFDD-A8CB-1D1E-58A8-02B882263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9B01B-A3CD-60F3-63E3-DD73BF30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GBS Is a Heterogeneous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A7D07-8318-D15C-E2D4-3BCC492AC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DCBDC-7FDC-4ADD-ECF3-C9C440E4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10B08-3045-6CF3-38FD-89BAD6D3F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CE3EE5-70A1-F32E-4726-BE89DADB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#2: 46-Year-Old Man</a:t>
            </a:r>
            <a:br>
              <a:rPr lang="en-US"/>
            </a:br>
            <a:r>
              <a:rPr lang="en-US" sz="3100" i="1"/>
              <a:t>Nerve Conduction Analysis Suggestive of MMN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32337-E285-84FA-E428-96838B933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9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6E363-AEB0-4F3A-B520-A56D3939F10C}"/>
</file>

<file path=customXml/itemProps2.xml><?xml version="1.0" encoding="utf-8"?>
<ds:datastoreItem xmlns:ds="http://schemas.openxmlformats.org/officeDocument/2006/customXml" ds:itemID="{B9230323-C75D-4EDA-9EA3-13E01FCD4FB0}"/>
</file>

<file path=customXml/itemProps3.xml><?xml version="1.0" encoding="utf-8"?>
<ds:datastoreItem xmlns:ds="http://schemas.openxmlformats.org/officeDocument/2006/customXml" ds:itemID="{3FDA9EA0-9B59-4075-A99C-96318E9FBE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Introduction: Immune-Mediated Neuropathies</vt:lpstr>
      <vt:lpstr>Case Study #1: 54-Year-Old Man (1/2)</vt:lpstr>
      <vt:lpstr>Case Study #1: 54-Year-Old Man (2/2)</vt:lpstr>
      <vt:lpstr>Case Study #1: 54-Year-Old Man Nerve Conduction Analysis</vt:lpstr>
      <vt:lpstr>GBS Is a Heterogeneous Syndrome</vt:lpstr>
      <vt:lpstr>Case Study #2</vt:lpstr>
      <vt:lpstr>Case Study #2: 46-Year-Old Man Nerve Conduction Analysis Suggestive of MMN</vt:lpstr>
      <vt:lpstr>Clinical Criteria for MMN With Conduction Block</vt:lpstr>
      <vt:lpstr>How Is Conduction Block Identified Electrophysiologically?</vt:lpstr>
      <vt:lpstr>Case Study #3: 64-Year-Old Man</vt:lpstr>
      <vt:lpstr>Case Study #3</vt:lpstr>
      <vt:lpstr>Case Study #3: 64-Year-Old Man</vt:lpstr>
      <vt:lpstr>Peripheral Neuropathy Workup</vt:lpstr>
      <vt:lpstr>CIDP: Clinical Criteria</vt:lpstr>
      <vt:lpstr>CIDP: Nerve Conduction Criteria</vt:lpstr>
      <vt:lpstr>Red Flags That Suggest Another Diagnosis Clinical Features</vt:lpstr>
      <vt:lpstr>Red Flags That Suggest Another Diagnosis  Laboratory Results</vt:lpstr>
      <vt:lpstr>Some Genetic Neuropathies Overlap With CIDP</vt:lpstr>
      <vt:lpstr>Helpful Tests for Diagnosing CIDP</vt:lpstr>
      <vt:lpstr>Conclusion</vt:lpstr>
      <vt:lpstr>Thank you for participating in this activity. Please proceed to answer the post-activity assessment questions and take a moment to complete the program evaluation.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1</cp:revision>
  <dcterms:created xsi:type="dcterms:W3CDTF">2022-07-18T13:25:41Z</dcterms:created>
  <dcterms:modified xsi:type="dcterms:W3CDTF">2022-07-18T13:25:42Z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