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23BFF-A315-44A8-9720-048C0A913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48E3DD-9F2B-4B74-8B38-DB5195BB9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0F38-5163-4DCD-BCD8-158866A9717F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D64B88-CC0D-4610-97F1-F0F1C91BE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56CDF9-30F0-4907-A4D1-1C2EE23C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7D1F-3D96-418D-9AAD-583540A80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603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750B37-9072-4B43-89BF-CD240E9F2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1F337-5642-43E5-A94A-84CF13B04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1177B-D3F0-4174-B5E7-62B95A99B5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80F38-5163-4DCD-BCD8-158866A9717F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E726C-4BA5-4409-94F5-CE0F8A6A1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9F880-91A3-47DC-9019-45348E87A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57D1F-3D96-418D-9AAD-583540A80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34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938B43-535A-4E95-9902-F32FD28E8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kern="0">
                <a:solidFill>
                  <a:schemeClr val="bg1"/>
                </a:solidFill>
              </a:rPr>
              <a:t>Diagnosis of Typical CIDP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0B6C40-C897-4B86-886D-B612660A76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59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E60693-DAC7-4F7E-8249-630A067C1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Motor Nerve Conduction Criteria to Confirm CIDP Diagnosis</a:t>
            </a:r>
            <a:br>
              <a:rPr lang="en-US"/>
            </a:br>
            <a:r>
              <a:rPr lang="en-US" i="1"/>
              <a:t>EAN/PNS Guidelines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E6EB31-F362-47A2-8980-5B27081E64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6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94023C-0A5B-434C-B4A6-4C67FDCF8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kern="0">
                <a:solidFill>
                  <a:schemeClr val="bg1"/>
                </a:solidFill>
              </a:rPr>
              <a:t>Diagnosis of Typical CIDP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5E78EF-DA2A-431D-81EE-C982E5A456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30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9B4217-8408-4D73-A8B2-B2FC97AA0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Typical CIDP vs GBS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664AF4-AE34-4341-9D5D-209C18FC41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08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BB82BC-376D-43A7-AE30-D4FFB1F34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First-Line Therapy</a:t>
            </a:r>
            <a:br>
              <a:rPr lang="en-GB"/>
            </a:br>
            <a:r>
              <a:rPr lang="en-US" i="1"/>
              <a:t>EAN/PNS Guidelines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3FECF2-9472-41DF-B15E-E3510C7E9C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67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AD71D3-C07E-4D45-B8F9-5D64B5F0F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Immunoglobulin Therapy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86613F-C4AC-432B-868C-9B2BD26E55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14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47B362-D046-4511-B618-DF9E58B22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End-of-Dose Deterioration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0EE755-5C38-4D0D-A1F6-EF1C3DFFF0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4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4F8BAC-A0B3-4B84-B760-D48321403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Recommendations</a:t>
            </a:r>
            <a:br>
              <a:rPr lang="en-GB"/>
            </a:br>
            <a:r>
              <a:rPr lang="en-US" i="1"/>
              <a:t>EAN/PNS Guidelines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60EF4A-1D00-478E-B804-FF5C9C212E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41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04FFA9-1000-4F4E-A19C-73087C538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Management of Neuropathic Pain</a:t>
            </a:r>
            <a:br>
              <a:rPr lang="en-GB"/>
            </a:br>
            <a:r>
              <a:rPr lang="en-US" i="1"/>
              <a:t>EAN/PNS Guidelines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CD8AD9-ACB3-4B86-8FE8-C53131E747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09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4EC3FEA874A2479B5B595FA728791F" ma:contentTypeVersion="18" ma:contentTypeDescription="Create a new document." ma:contentTypeScope="" ma:versionID="92c69a8ed3bdf4069d65810cb105196d">
  <xsd:schema xmlns:xsd="http://www.w3.org/2001/XMLSchema" xmlns:xs="http://www.w3.org/2001/XMLSchema" xmlns:p="http://schemas.microsoft.com/office/2006/metadata/properties" xmlns:ns2="56ab35ba-152c-4155-8abf-2985e6e604d3" xmlns:ns3="e93acf5f-f59b-46bb-8c22-2b43a486ab2c" targetNamespace="http://schemas.microsoft.com/office/2006/metadata/properties" ma:root="true" ma:fieldsID="c844c2c4283bd9caf227bad6ff9b33db" ns2:_="" ns3:_="">
    <xsd:import namespace="56ab35ba-152c-4155-8abf-2985e6e604d3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ab35ba-152c-4155-8abf-2985e6e604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/>
    <lcf76f155ced4ddcb4097134ff3c332f xmlns="56ab35ba-152c-4155-8abf-2985e6e604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A34C52-CA77-4485-8BF5-3BED277173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ab35ba-152c-4155-8abf-2985e6e604d3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DBA3C2-8883-4273-B2CF-13AEC24CBC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74437C-FF88-405B-95D2-4A4ECB20AFBF}">
  <ds:schemaRefs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e93acf5f-f59b-46bb-8c22-2b43a486ab2c"/>
    <ds:schemaRef ds:uri="56ab35ba-152c-4155-8abf-2985e6e604d3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Diagnosis of Typical CIDP</vt:lpstr>
      <vt:lpstr>Motor Nerve Conduction Criteria to Confirm CIDP Diagnosis EAN/PNS Guidelines</vt:lpstr>
      <vt:lpstr>Diagnosis of Typical CIDP</vt:lpstr>
      <vt:lpstr>Typical CIDP vs GBS</vt:lpstr>
      <vt:lpstr>First-Line Therapy EAN/PNS Guidelines</vt:lpstr>
      <vt:lpstr>Immunoglobulin Therapy</vt:lpstr>
      <vt:lpstr>End-of-Dose Deterioration</vt:lpstr>
      <vt:lpstr>Recommendations EAN/PNS Guidelines</vt:lpstr>
      <vt:lpstr>Management of Neuropathic Pain EAN/PNS Guidelines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Diagnosis of Typical CIDP</dc:title>
  <dc:creator>Parsuram, Pranay</dc:creator>
  <cp:lastModifiedBy>Parsuram, Pranay</cp:lastModifiedBy>
  <cp:revision>1</cp:revision>
  <dcterms:created xsi:type="dcterms:W3CDTF">2022-09-26T12:32:19Z</dcterms:created>
  <dcterms:modified xsi:type="dcterms:W3CDTF">2022-09-26T12:32:21Z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0x010100124EC3FEA874A2479B5B595FA728791F</vt:lpwstr>
  </property>
</Properties>
</file>