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118D-B4DB-38FA-AD45-9A62FB66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2E836-2BB5-57C3-D994-C325C81F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B22F-8026-40D7-8DB6-D13B3DAAE1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C494-388D-E4D7-E18D-A025F59A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D013A-2D01-B4B1-0222-4F39EED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E23-E433-469F-AD51-9ED38D2C3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51285-2874-82E3-3E60-BF4A572C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A6F61-28E4-EF34-2BF4-CEAF0B10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0A010-28B8-B299-B053-FE75196B5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B22F-8026-40D7-8DB6-D13B3DAAE1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F86CE-3B05-D6D4-CA33-13662C6A2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99EDC-5CF7-F2EC-4428-618FA4A26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DE23-E433-469F-AD51-9ED38D2C3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CCD93-5A50-E877-7BAF-749C944B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09DE-8B4E-B030-B267-E935151D4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7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41CAF4-D927-368D-E79F-54E2AF2D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Disease and Hospitalization Due to COVID-19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57DD6-91DE-7D17-F85D-98EDAB6FC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E11C7F-1F96-6D0E-631F-0D6526C3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COVID-19 Deaths Averted Due to Vaccination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D4D8B-9523-88B4-7E18-A075CA222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BCCB1F-4E54-1C5D-5A95-14D81779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COVID-19 Deaths Averted Due to Vaccination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8BA8D-C939-7522-1D8D-5A99FF80D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4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E73AA9-C93E-6BB5-8A74-697F118F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COVID-19 Deaths Averted Due to Vaccination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8E65F-C96C-F555-82B1-9E4616DAF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6FBDC-71CD-F02E-EE3C-F0F967B7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Vaccination Coverage on COVID-19 Mortality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462EF-5231-0FA7-ED26-3B6752DC2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C159C-DB90-170C-D7C9-64BA4F05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Vaccine Effectiveness Against Delta Variant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39CFE-F1CE-7AAF-2F69-4CEC2640D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C7C3FB-F0D2-A7BF-AC5D-07999AC2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Decreased Neutralization Against Omicron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1303E-47D4-CEDE-A9EC-91546ED8B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1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AB847-3DAD-2E1B-4FF7-3F5B5A7C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Vaccination on Viral Shedding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CC06C-4B43-FE0D-7DC1-8C6037996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C119F-5C80-39AE-F0CB-AEB390E6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Vaccination on Viral Shedding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DA188-65C5-5096-73BB-17EBD7AAB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6B3CC5-6960-3366-8546-F736F9D5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 on the Evolution of COVID-19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7E094-8EC5-0ABA-959A-04FC5ABB9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31AFEF-DA0A-6F7D-DE13-A8687B6A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6EDAB-BE76-3EC0-3B12-0D9CD0736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2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E815E-E324-B772-204D-3654C237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Waning Immunity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FE895-8E16-E5EA-524E-5DB55DA62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1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4E44F8-E00D-4450-D18F-9DE24CD0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Waning Immunity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0E28A-5D63-E406-AA89-C9F851B7C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1214E-AA9A-577E-1504-021FF082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COVID-19 Vaccine Booster Doses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47DA5-9688-F7DA-3EEB-7124050CD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7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47AA1-16C4-B4A8-EBDD-9F9919C0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Vaccine Response in Immunocompromised Individuals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7CCA8-BD82-7261-1DDB-51CCB83C4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8BD3B-FDC9-3B60-9202-79BEDF79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Boosters for New Variants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F0EA9-2343-2288-5DF4-BCE498E49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8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55325E-3AE6-6E1D-E1E4-E30610F5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Booster Recommendations in Italy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0D36D-D510-C94F-B493-92B54686F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4D8A2A-587E-3909-8903-785C4792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Booster Recommendations in Italy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23D43-46BC-33AD-7C07-99068AC4B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2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D8D00-4AF4-DB87-B364-B1645874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Booster Recommendations in the United Kingdom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3D0B1-7A31-7F91-DDED-3ABE931892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B175C3-AE06-08FE-6A4C-08E461C2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Booster Recommendations in the United Kingdom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8DB82-ADEE-3921-587B-BD02EB66B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FA4978-B856-5513-35AF-4AAA7448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Vaccination Rates in Europe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52C4A-788C-C881-28CE-F8F2116B8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4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BE226E-E645-C7A0-1B59-8F8447DF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Trend in Global Circulating SARS-CoV-2 Strains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16A4B-16D3-C40B-3CD8-3A4794844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2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C9EFEB-3D6D-ECEC-36E1-8ABFC7C3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Reasons for Being Unvaccinated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669E9-D6F2-DCCE-8EC2-87A0BF9AC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11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08AF1C-77D5-F5D2-3245-66C94111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Reasons for Being Unvaccinated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AB1BB-C3AC-C29C-4DD0-661B87DC4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FA5A1F-0CE1-F4EE-5939-703358A4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Receive Boosters in the Future?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F6D4A-3D83-E698-51F7-4E38AF895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AE3B4-B9AE-9BCF-E789-63BDD88C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Receive Boosters in the Future?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82B8F-329B-ACB5-5FB5-861A797CF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94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2ACFA7-FA4D-757C-AA38-4A570539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COVID-19 Vaccines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68705-05BA-3EFA-9388-9CBC553DD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2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549D2A-F3A5-24F4-A3E8-78BFE628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8795-C45D-9E88-29F6-14E136158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7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BB2375-29E6-B469-7E43-D79381A6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501D5-BD8D-EA6B-70D5-B87A3E17F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8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8D14B6-52D6-DBD0-308D-8FC34EC4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Origins of Circulating SARS-CoV-2 Strains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45109-43DD-3D30-E0B8-B0D508838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4CC14-2EC0-12F1-AB62-E6D584DD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Omicron Subvariants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5731F-6149-792C-BCC0-8B499B7D2B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F547F-BE41-4AC6-E57E-327B8E32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Disease and Hospitalization Due to COVID-19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DF79C-B6A3-A5BE-EA64-ABD2EF04C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1E9329-2578-1FBF-B843-D713A5B1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Disease and Hospitalization Due to COVID-19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52EDA-77C1-757E-F8F4-ACA9064BF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3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369A82-1761-A6F9-F34D-02991609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Disease and Hospitalization Due to COVID-19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1C88F-277E-9912-493A-83CD902C5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2322E8-E67E-E103-C8B3-6C9F18D2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Disease and Hospitalization Due to COVID-19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8145F-78CF-7E63-6D01-7D052F802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98938-3A09-4124-AB70-B231DCD8C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2B287-4DC7-4962-85D5-085AC845D8E3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9afdf12d-75ef-42f2-a1ef-97cf7983f7a8"/>
  </ds:schemaRefs>
</ds:datastoreItem>
</file>

<file path=customXml/itemProps3.xml><?xml version="1.0" encoding="utf-8"?>
<ds:datastoreItem xmlns:ds="http://schemas.openxmlformats.org/officeDocument/2006/customXml" ds:itemID="{A6A7CE13-AC93-4731-8A52-478A30C13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34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Program Overview</vt:lpstr>
      <vt:lpstr>Trend in Global Circulating SARS-CoV-2 Strains </vt:lpstr>
      <vt:lpstr>Origins of Circulating SARS-CoV-2 Strains </vt:lpstr>
      <vt:lpstr>Omicron Subvariants</vt:lpstr>
      <vt:lpstr>Severe Disease and Hospitalization Due to COVID-19 </vt:lpstr>
      <vt:lpstr>Severe Disease and Hospitalization Due to COVID-19 </vt:lpstr>
      <vt:lpstr>Severe Disease and Hospitalization Due to COVID-19 </vt:lpstr>
      <vt:lpstr>Severe Disease and Hospitalization Due to COVID-19 </vt:lpstr>
      <vt:lpstr>Severe Disease and Hospitalization Due to COVID-19 </vt:lpstr>
      <vt:lpstr>Global COVID-19 Deaths Averted Due to Vaccination</vt:lpstr>
      <vt:lpstr>Global COVID-19 Deaths Averted Due to Vaccination</vt:lpstr>
      <vt:lpstr>Global COVID-19 Deaths Averted Due to Vaccination</vt:lpstr>
      <vt:lpstr>Impact of Vaccination Coverage on COVID-19 Mortality</vt:lpstr>
      <vt:lpstr>Vaccine Effectiveness Against Delta Variant</vt:lpstr>
      <vt:lpstr>Decreased Neutralization Against Omicron</vt:lpstr>
      <vt:lpstr>Impact of Vaccination on Viral Shedding</vt:lpstr>
      <vt:lpstr>Impact of Vaccination on Viral Shedding</vt:lpstr>
      <vt:lpstr>Key Messages on the Evolution of COVID-19</vt:lpstr>
      <vt:lpstr>Waning Immunity</vt:lpstr>
      <vt:lpstr>Waning Immunity (cont)</vt:lpstr>
      <vt:lpstr>Benefits of COVID-19 Vaccine Booster Doses</vt:lpstr>
      <vt:lpstr>Vaccine Response in Immunocompromised Individuals</vt:lpstr>
      <vt:lpstr>Boosters for New Variants</vt:lpstr>
      <vt:lpstr>COVID-19 Booster Recommendations in Italy</vt:lpstr>
      <vt:lpstr>COVID-19 Booster Recommendations in Italy</vt:lpstr>
      <vt:lpstr>COVID-19 Booster Recommendations in the United Kingdom</vt:lpstr>
      <vt:lpstr>COVID-19 Booster Recommendations in the United Kingdom (cont)</vt:lpstr>
      <vt:lpstr>COVID-19 Vaccination Rates in Europe</vt:lpstr>
      <vt:lpstr>Common Reasons for Being Unvaccinated</vt:lpstr>
      <vt:lpstr>Common Reasons for Being Unvaccinated</vt:lpstr>
      <vt:lpstr>Who Should Receive Boosters in the Future?</vt:lpstr>
      <vt:lpstr>Who Should Receive Boosters in the Future?</vt:lpstr>
      <vt:lpstr>Future of COVID-19 Vaccines</vt:lpstr>
      <vt:lpstr>Concluding Remarks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McKinney, Susan</cp:lastModifiedBy>
  <cp:revision>2</cp:revision>
  <dcterms:created xsi:type="dcterms:W3CDTF">2022-11-17T13:23:00Z</dcterms:created>
  <dcterms:modified xsi:type="dcterms:W3CDTF">2022-11-17T14:06:16Z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