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viewProps" Target="viewProps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theme" Target="theme/theme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AB8DD-2BE7-45D1-961F-55558A82F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49C23D-E1AC-4563-949C-567D316B7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F7B1-CB03-4F8B-BBAF-11A487ABAE2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74A10-6B35-438B-B032-28B40F5A2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2A1571-78AD-454C-9CD6-CE57CF128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D388-81C0-48CF-9298-ED45DEE9D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8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2AA68B-ADC2-4BB7-9C71-82DEAD96B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EAA1AA-58B5-4B68-95C0-E3081862B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7BED1-53EB-4B3D-A3A7-70086D1E8F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CF7B1-CB03-4F8B-BBAF-11A487ABAE2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11C9B-8AEF-4E41-84A9-97926B62F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6FA4A-0A23-488D-BB4E-A0B6D2189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2D388-81C0-48CF-9298-ED45DEE9D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9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A7C335-4D77-478C-8590-83869046F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7A80F-D1D0-4B81-911C-DBC12F549A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69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7D2ED9-D178-49D0-AA9F-F3F432E62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Considerations at the Beginning of the GIST Patient Journey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F19B59-6A5E-444B-8AE5-B9D300DEE4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717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BDDD4F-992B-4D0A-82D2-34EDCD5B4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Discussing Treatment Options With Patients</a:t>
            </a:r>
            <a:br>
              <a:rPr lang="en-GB"/>
            </a:br>
            <a:r>
              <a:rPr lang="en-GB" sz="3100" i="1"/>
              <a:t>Expert Insight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7B74E9-95BE-43A1-B821-402319F150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883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03DEC7-B88D-4ACA-83DA-6FF793272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Discussing Treatment Options With Patients</a:t>
            </a:r>
            <a:br>
              <a:rPr lang="en-GB"/>
            </a:br>
            <a:r>
              <a:rPr lang="en-GB" sz="3100" i="1"/>
              <a:t>Expert Insight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2EA166-08E8-4C71-8CFD-ABF8757E53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7317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9BC84A-C47B-4264-ADF5-94A7A9793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Typical First Conversations With Patients</a:t>
            </a:r>
            <a:br>
              <a:rPr lang="en-GB"/>
            </a:br>
            <a:r>
              <a:rPr lang="en-GB" sz="3100" i="1"/>
              <a:t>Expert Insight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CDF884-F46A-41C3-B6FC-DD4BE289B0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363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23C804-E983-428C-A44C-CD7045C6C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Typical First Conversations With Patients</a:t>
            </a:r>
            <a:br>
              <a:rPr lang="en-GB"/>
            </a:br>
            <a:r>
              <a:rPr lang="en-GB" sz="3100" i="1"/>
              <a:t>Expert Insight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18F2CE-8982-4288-A0ED-0CD601CC11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7023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FE118D-C7DF-4AD6-8C6C-D48840672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Recommendations for Assessing a Patient's Understanding </a:t>
            </a:r>
            <a:br>
              <a:rPr lang="en-GB"/>
            </a:br>
            <a:r>
              <a:rPr lang="en-GB" i="1"/>
              <a:t>Expert Insight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B384D4-AB15-4558-834C-4833EE644E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3585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0DBAFF-05F9-4864-9153-7DB34837C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Recommendations for Assessing a Patient's Understanding </a:t>
            </a:r>
            <a:br>
              <a:rPr lang="en-GB"/>
            </a:br>
            <a:r>
              <a:rPr lang="en-GB" i="1"/>
              <a:t>Expert Insight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CC31B-F097-4F09-9649-A947FFEC0B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8546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B249D7-B4EE-47B2-B88F-CEDBBBD9B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Recommendations for Assessing a Patient's Understanding </a:t>
            </a:r>
            <a:br>
              <a:rPr lang="en-GB"/>
            </a:br>
            <a:r>
              <a:rPr lang="en-GB" i="1"/>
              <a:t>Expert Insight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A77050-E607-44DC-9F50-3DF04C92AA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8540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9D77FA-2ED6-4F8B-AF1F-3F126BDD1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Importance of the Interprofessional Team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1D4758-56E9-4EE0-8C21-2A05CF0ADD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154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B19312-4CC9-4F78-AFB0-E156F7CE8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of Patients Struggling With Side Effects</a:t>
            </a:r>
            <a:br>
              <a:rPr lang="en-GB"/>
            </a:br>
            <a:r>
              <a:rPr lang="en-GB" i="1"/>
              <a:t>Expert Insight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46731-E8F2-4824-AADD-741F1989C5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8461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91828C-E1F0-45DF-84CE-ADF8998F3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of Patients Struggling With Side Effects</a:t>
            </a:r>
            <a:br>
              <a:rPr lang="en-GB"/>
            </a:br>
            <a:r>
              <a:rPr lang="en-GB" i="1"/>
              <a:t>Expert Insight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FEBB61-82E0-47D5-9B5A-4D2042737D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23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D9D13D-9816-4556-9FB1-BA343F03A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Considerations at the Beginning of the GIST Patient Journey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B8E13-502B-48CC-991D-A1CBDA527F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251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A73D95-06C7-4665-AA49-B23A409ED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of Patients Struggling With Side Effects</a:t>
            </a:r>
            <a:br>
              <a:rPr lang="en-GB"/>
            </a:br>
            <a:r>
              <a:rPr lang="en-GB" i="1"/>
              <a:t>Expert Insight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70CE5-38D8-4105-8051-97E28BB6AF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3456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5A4D8D-8DA1-49DD-80D7-A613CDFDB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73235F-3D79-43D5-BD6E-885FFEFDE6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57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8E1075-16A0-496F-8F94-D773104A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Considerations at the Beginning of the GIST Patient Journey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E9389B-920B-4DCE-A7F0-D12C15A30D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92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B52337-66E8-42DC-A781-378BCEA88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Considerations at the Beginning of the GIST Patient Journey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9B273C-FEDF-40A1-8C3C-FE35B053B7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87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E2F4BC-4E98-404E-9666-33695BA1F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Considerations at the Beginning of the GIST Patient Journey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FD0F9-0EEB-4DB4-9E8F-3AA19AEACA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92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D09862-145A-4AE2-9066-717CC166D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Patient's Medical Journey Through GIST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0A977E-FDE4-4819-A878-AF93860139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25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57131A-B5B2-4092-A7E1-59963AA86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Patient's Social and Emotional Journey Through GIST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31974-526C-4EB5-A331-31B97B750C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27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23548E-1CD9-429A-9354-22DA24E90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Active Listening Is Key to Addressing Quality-of-Life Issues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21398-203D-4307-AB86-12CEB044E9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04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024BBB-8504-48B9-A97D-7A6B770D9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Impact of AEs on Treatment Adherence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424F1D-35BF-4685-AC72-D784E1124C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66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5E802C-D6BC-4A52-8202-4FAE80F21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Importance of a Team Approach in the GIST Treatment Journey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E11B28-1C3C-4657-8248-320355AA40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39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0EBDD9-68A0-441E-B859-534E320C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98E20F-C47C-435F-9933-22ED8EFEE7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59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8ADEE1-2EA5-4BCC-BAF6-3626971A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Concluding Remarks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BD5094-5226-4106-86A8-E913D538B5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81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CFD476-9AA3-4081-9833-8A2A461DE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B1FB18-7AD3-4C59-B018-C737C18D62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55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F593B6-2D2A-47F4-915F-D8C51DC7E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Driver Mutations of Molecular GIST Subtypes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B05B88-AF20-4CDA-A0F1-C4E86BB5CF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26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A16EBD-B08A-4F92-BFCB-C5281592B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Driver Mutations of Molecular GIST Subtypes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65C077-25D4-4E4A-983C-F5432CA06A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6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9C70B9-B2AB-408D-B643-307C58D02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Driver Mutations of Molecular GIST Subtypes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A93C3B-8923-46ED-9191-0956313B38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48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EA5602-2121-429D-A46D-BFD664C16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Driver Mutations of Molecular GIST Subtypes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3A0706-9A00-407E-9783-6F8BE8EDF3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73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42CDBF-8AD2-49D7-BA76-AF6872F84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Drug Sensitivities of Key GIST Driver Mutations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42F0F1-7D49-4338-8828-0F690441EA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95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08EE6F-BEF5-4092-A9B2-A0C1C1E2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10-y Follow-Up of Adjuvant Imatinib in High-Risk GIST</a:t>
            </a:r>
            <a:br>
              <a:rPr lang="en-US"/>
            </a:br>
            <a:r>
              <a:rPr lang="en-US" sz="3100" i="1"/>
              <a:t>Survival Outcome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E40719-2652-485C-AC61-01F8DEB0D7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25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529C34-DFBE-4664-B91D-B0D3E5527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Sunitinib, Regorafenib, and Ripretinib</a:t>
            </a:r>
            <a:br>
              <a:rPr lang="en-US"/>
            </a:br>
            <a:r>
              <a:rPr lang="en-US" i="1"/>
              <a:t>Second-, Third-, and Fourth-Line Agents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8DF55B-A9E7-4A5A-BBAA-179DE4BBA8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97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022A4E-CC16-4D6B-B877-497CDFCC9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Impact of Mutational Status on Long-Term Outcomes With </a:t>
            </a:r>
            <a:br>
              <a:rPr lang="en-GB"/>
            </a:br>
            <a:r>
              <a:rPr lang="en-GB"/>
              <a:t>First-Line Imatinib in Advanced GIST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0FE3DA-6B20-42D2-A0D1-C0BE662BE2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33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5C119B-FD0B-41BC-B2CD-6FDEBFC5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Challenges Faced by Patients During Their Treatment Journey With GIST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7C0A77-3868-4DC9-A494-5D10A51A1E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956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DC4B87-0837-4312-8E47-5950CB951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Impact of Mutational Status on Long-Term Outcomes With </a:t>
            </a:r>
            <a:br>
              <a:rPr lang="en-GB"/>
            </a:br>
            <a:r>
              <a:rPr lang="en-GB"/>
              <a:t>First-Line Imatinib in Advanced GIST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FEE89D-7136-4BBD-B7B4-E1B2281807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19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D1BAE1-F212-4CC8-9118-D8DB4F6E5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Prediction of Outcome and Mutation From H&amp;E Slides in GIST Using Deep Learning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311B5-B661-4D15-8796-805BEFB0A7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719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3B3D06-AF24-400C-934E-B1CA7F093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Deep Learning Outperforms Miettinen System in Predicting RFS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FD05D-E5A8-4304-852A-479EC485E1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57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826BF0-93B3-4733-B616-CD26EAAE5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Relapse Prediction Improved Using Deep Miettinen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CBEC4E-E8FE-4C31-A10F-3F4193BCD3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68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974F2C-FB02-4132-A0AA-9529A4BFA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Highly Accurate Mutation Prediction With Deep Learning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D69B3-6438-4A24-B027-162010B7DB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76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BD13B3-3415-4D45-AB31-3C6079195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Identification of Histological Features Predictive of Mutational Profiles With Deep Learning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C2E43E-6DEE-4451-8080-999716F6DE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75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DD0641-6D0E-41C1-8A7C-C0B44C16E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Selinexor With or Without Imatinib in Advanced GIST</a:t>
            </a:r>
            <a:br>
              <a:rPr lang="en-GB"/>
            </a:br>
            <a:r>
              <a:rPr lang="en-GB" sz="3100" i="1"/>
              <a:t>SeliGIST/GEIS-41 Study Design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5259AF-0F47-4069-B432-552946E303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93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96FD7B-7A91-4682-99F8-06D6299F3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Selinexor With or Without Imatinib in Advanced GIST</a:t>
            </a:r>
            <a:br>
              <a:rPr lang="en-GB"/>
            </a:br>
            <a:r>
              <a:rPr lang="en-GB" sz="3100" i="1"/>
              <a:t>SeliGIST/GEIS-41 Safety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58395C-408B-4487-AE21-9AA33EF82E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70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345D5B-B75D-4373-AA37-F93EC39B7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Selinexor With or Without Imatinib in Advanced GIST</a:t>
            </a:r>
            <a:br>
              <a:rPr lang="en-GB"/>
            </a:br>
            <a:r>
              <a:rPr lang="en-GB" sz="3100" i="1"/>
              <a:t>SeliGIST/GEIS-41 Efficacy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B2D0E-C76D-4465-BE12-D3EECFC261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99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D3B965-E103-449D-8779-046A15F6B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Selinexor With or Without Imatinib in Advanced GIST</a:t>
            </a:r>
            <a:br>
              <a:rPr lang="en-GB"/>
            </a:br>
            <a:r>
              <a:rPr lang="en-GB" sz="3100" i="1"/>
              <a:t>SeliGIST/GEIS-41 Efficacy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C4BF0C-C914-48E4-B2F4-F5D94C66C0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52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155F5B-5540-4DC7-93B3-6FC87B4B4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Importance of Being Aware of Challenges Faced by Patients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2EEB7D-79E7-4A77-A140-3BA73719E4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7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C4898E-AED9-4609-B2D1-486CE3514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Selinexor With or Without Imatinib in Advanced GIST</a:t>
            </a:r>
            <a:br>
              <a:rPr lang="en-GB"/>
            </a:br>
            <a:r>
              <a:rPr lang="en-GB" sz="3100" i="1"/>
              <a:t>SeliGIST/GEIS-41 Efficacy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4705FA-6CD9-4D7E-90AE-22A7D16C0D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14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EB12DB-E05A-400C-B684-BCE8898DF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Selinexor With or Without Imatinib in Advanced GIST</a:t>
            </a:r>
            <a:br>
              <a:rPr lang="en-GB"/>
            </a:br>
            <a:r>
              <a:rPr lang="en-GB" sz="3100" i="1"/>
              <a:t>SeliGIST/GEIS-41 Efficacy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AB4DB2-D42F-4FE4-BBD2-B4AE7D1760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014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65950B-C804-40AD-B760-DBB404502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Selinexor With or Without Imatinib in Advanced GIST</a:t>
            </a:r>
            <a:br>
              <a:rPr lang="en-GB"/>
            </a:br>
            <a:r>
              <a:rPr lang="en-GB" sz="3100" i="1"/>
              <a:t>SeliGIST/GEIS-41 Efficacy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C7076-23D9-4CEC-9FDB-EC305AACBB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543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4D57F8-D765-487B-9949-CF6949F9A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Ripretinib vs Sunitinib in Advanced GIST After Imatinib</a:t>
            </a:r>
            <a:br>
              <a:rPr lang="en-GB"/>
            </a:br>
            <a:r>
              <a:rPr lang="en-GB" sz="3100" i="1"/>
              <a:t>INTRIGUE Study Design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837F0F-F1F5-4BF0-B68A-89CDD8EAE9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943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6C4BA0-02C7-4006-BC86-12FC88DE0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Ripretinib vs Sunitinib in Advanced GIST After Imatinib</a:t>
            </a:r>
            <a:br>
              <a:rPr lang="en-GB"/>
            </a:br>
            <a:r>
              <a:rPr lang="en-GB" sz="3100" i="1"/>
              <a:t>INTRIGUE PFS in the ITT Population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F5C81A-615E-4194-B946-B5B5F477C5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909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217BE4-0533-4278-A7C8-ABD6C9B06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Ripretinib vs Sunitinib in Advanced GIST After Imatinib</a:t>
            </a:r>
            <a:br>
              <a:rPr lang="en-GB"/>
            </a:br>
            <a:r>
              <a:rPr lang="en-GB" sz="3100" i="1"/>
              <a:t>INTRIGUE PFS by Stratification Factors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71FDC5-5CD3-466E-8B23-86C1FBD33E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336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103054-CC70-43A6-9F9A-BCD2FD3A0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Ripretinib vs Sunitinib in Advanced GIST After Imatinib</a:t>
            </a:r>
            <a:br>
              <a:rPr lang="en-GB"/>
            </a:br>
            <a:r>
              <a:rPr lang="en-GB" sz="3100" i="1"/>
              <a:t>INTRIGUE Grade 3-4 Adverse Events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AE2500-30A7-43AF-9883-967343F867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292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722AC6-3E85-4E17-89EF-996137DBC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Ripretinib vs Sunitinib in Advanced GIST After Imatinib</a:t>
            </a:r>
            <a:br>
              <a:rPr lang="en-GB"/>
            </a:br>
            <a:r>
              <a:rPr lang="en-GB" sz="3100" i="1"/>
              <a:t>INTRIGUE Patient-Reported Skin Toxic Effects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95C11-EA66-44A2-9067-1A83EB280C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330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557E3D-4581-43DE-B425-DD20855E2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Ripretinib vs Sunitinib in Advanced GIST After Imatinib</a:t>
            </a:r>
            <a:br>
              <a:rPr lang="en-GB"/>
            </a:br>
            <a:r>
              <a:rPr lang="en-GB" sz="3100" i="1"/>
              <a:t>EORTC QLQ-C30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34ADEF-2624-47B7-92C4-1BA3F85607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255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684D69-A5E1-4A40-8989-093D9BEF3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Concluding Remarks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D5EF60-F57C-4BA6-87C0-98A5EF9873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35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C27F63-BADA-496E-9BC6-D28286B1A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Establishing a Partnership From Diagnosis Onward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3A8512-C70C-4E81-BAEE-C8B1497AF1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027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653F41-921E-4D30-B063-DF1C4D3E7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BB515A-CBA2-41E6-8866-9358EA5613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340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9A2BB6-FD3D-4A9B-A0E8-957E37480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Prediction of Outcome and Mutation From H&amp;E Slides in GIST Using Deep Learning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206BA0-DEA2-4A38-B03D-ECE5C0853E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229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F46586-6BC0-47AE-8BE0-BF6F0BCD3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Prediction of Outcome and Mutation From H&amp;E Slides in GIST Using Deep Learning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F6A203-8154-43D8-BF2D-48D0261F48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467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E16D0A-14C0-4CB5-8CED-7310139F7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Increasing Importance of Molecular Characterization of GIST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9243DE-CE32-4533-9BD0-9E58536E86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553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D738A0-11FA-4BC0-8EC1-6EE526364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Ripretinib vs Sunitinib in Advanced GIST After Imatinib</a:t>
            </a:r>
            <a:br>
              <a:rPr lang="en-GB"/>
            </a:br>
            <a:r>
              <a:rPr lang="en-GB" sz="3100" i="1"/>
              <a:t>INTRIGUE PFS in the ITT Population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8E3EC8-6212-41D6-B1F5-F6DFF994EC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208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2366BB-BA67-4646-B5E4-A8686EAF1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Ripretinib vs Sunitinib in Advanced GIST After Imatinib</a:t>
            </a:r>
            <a:br>
              <a:rPr lang="en-GB"/>
            </a:br>
            <a:r>
              <a:rPr lang="en-GB" sz="3100" i="1"/>
              <a:t>INTRIGUE PFS by Stratification Factors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79250E-BF5B-4F24-93AD-AF880E6235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22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504D15-DF8C-40D2-8D02-40AD85142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Ripretinib vs Sunitinib in Advanced GIST After Imatinib</a:t>
            </a:r>
            <a:br>
              <a:rPr lang="en-GB"/>
            </a:br>
            <a:r>
              <a:rPr lang="en-GB" sz="3100" i="1"/>
              <a:t>INTRIGUE PFS by Stratification Factors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2F5934-516B-47AA-97D9-789D82D27F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845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0757E5-DCF8-441D-832B-58CE2A8B9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Ripretinib vs Sunitinib in Advanced GIST After Imatinib</a:t>
            </a:r>
            <a:br>
              <a:rPr lang="en-GB"/>
            </a:br>
            <a:r>
              <a:rPr lang="en-GB" sz="3100" i="1"/>
              <a:t>EORTC QLQ-C30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56831-852A-4578-8661-0282E2ED22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166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1E6936-61DE-4DBB-A5A0-12112D62B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Impact of Latest INTRUIGE Data on Clinical Practice</a:t>
            </a:r>
            <a:br>
              <a:rPr lang="en-GB"/>
            </a:br>
            <a:r>
              <a:rPr lang="en-GB" sz="3100" i="1"/>
              <a:t>Expert Discussion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84C823-5C47-42B8-9E7B-A882258B87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936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03567F-42DD-42DD-91A8-CCF80FF26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Impact of Latest INTRUIGE Data on Clinical Practice</a:t>
            </a:r>
            <a:br>
              <a:rPr lang="en-GB"/>
            </a:br>
            <a:r>
              <a:rPr lang="en-GB" sz="3100" i="1"/>
              <a:t>Expert Discussion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DF3541-5A55-4C77-8EE6-52C71FE793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83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BE97E7-BC11-46DE-BBD3-FAFA3A9D7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Considerations at the Beginning of the GIST Patient Journey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13F7E5-2050-41B9-A813-A5CD069C16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739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10F047-2930-442D-A4EB-7D14C7149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Impact of Latest INTRUIGE Data on Clinical Practice</a:t>
            </a:r>
            <a:br>
              <a:rPr lang="en-GB"/>
            </a:br>
            <a:r>
              <a:rPr lang="en-GB" sz="3100" i="1"/>
              <a:t>Expert Discussion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47195D-428E-40F6-9062-C68E60AE5A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427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253EBC-6FFB-4471-A2ED-C07D7346E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Impact of Latest INTRUIGE Data on Clinical Practice</a:t>
            </a:r>
            <a:br>
              <a:rPr lang="en-GB"/>
            </a:br>
            <a:r>
              <a:rPr lang="en-GB" sz="3100" i="1"/>
              <a:t>Expert Discussion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A8E91-234C-42B1-B321-9AC7856F79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87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CEE76B-B0EC-4F83-901B-CC12F5716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Impact of Latest INTRUIGE Data on Clinical Practice</a:t>
            </a:r>
            <a:br>
              <a:rPr lang="en-GB"/>
            </a:br>
            <a:r>
              <a:rPr lang="en-GB" sz="3100" i="1"/>
              <a:t>Expert Discussion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727F4E-5CA4-4D4D-98F0-A95AEE1FF9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748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894508-E7B0-4A77-A163-97E432E47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Optimal Treatment Approach and Sequencing</a:t>
            </a:r>
            <a:br>
              <a:rPr lang="en-GB"/>
            </a:br>
            <a:r>
              <a:rPr lang="en-GB" sz="3100" i="1"/>
              <a:t>Expert Discussion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90DBF-C72E-499B-A00C-63909367BF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54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753F79-CE58-467C-88B7-2D0CB47D6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Optimal Treatment Approach and Sequencing</a:t>
            </a:r>
            <a:br>
              <a:rPr lang="en-GB"/>
            </a:br>
            <a:r>
              <a:rPr lang="en-GB" sz="3100" i="1"/>
              <a:t>Expert Discussion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631977-C227-47DD-B29A-FED939BF3E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270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031D20-8CE0-41A8-A072-919AE0E2F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Optimal Treatment Approach and Sequencing</a:t>
            </a:r>
            <a:br>
              <a:rPr lang="en-GB"/>
            </a:br>
            <a:r>
              <a:rPr lang="en-GB" sz="3100" i="1"/>
              <a:t>Expert Discussion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5F926F-2C13-4F18-B386-925FB4F67C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831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860D49-1EFA-4980-A1CD-4A0DFFA6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Optimal Treatment Approach and Sequencing</a:t>
            </a:r>
            <a:br>
              <a:rPr lang="en-GB"/>
            </a:br>
            <a:r>
              <a:rPr lang="en-GB" sz="3100" i="1"/>
              <a:t>Expert Discussion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CF4B1-45EF-494A-A732-51650FBBBB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421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133024-6FD1-4829-8611-E7104CA5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Optimal Treatment Approach and Sequencing</a:t>
            </a:r>
            <a:br>
              <a:rPr lang="en-GB"/>
            </a:br>
            <a:r>
              <a:rPr lang="en-GB" sz="3100" i="1"/>
              <a:t>Expert Discussion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8D3BD-F726-4B97-BFDE-3120390CDA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821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2ADE07-D917-4946-A97D-6D452665D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Optimal Treatment Approach and Sequencing</a:t>
            </a:r>
            <a:br>
              <a:rPr lang="en-GB"/>
            </a:br>
            <a:r>
              <a:rPr lang="en-GB" sz="3100" i="1"/>
              <a:t>Expert Discussion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707DE-4525-4853-8C11-869B47DA35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593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81BD80-1937-4835-97B2-7C011D3FE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Optimal Treatment Approach and Sequencing</a:t>
            </a:r>
            <a:br>
              <a:rPr lang="en-GB"/>
            </a:br>
            <a:r>
              <a:rPr lang="en-GB" sz="3100" i="1"/>
              <a:t>Expert Discussion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501C77-169A-47CD-B97B-B7D332E1D8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98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C7A4F5-F575-49F9-89D3-F2CD853B3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Considerations at the Beginning of the GIST Patient Journey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7C6BCD-17E2-4916-81D1-C7057CF2D9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233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1D81E2-DEEC-44AC-97A2-E65C60268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Management of Newly Diagnosed GIST</a:t>
            </a:r>
            <a:br>
              <a:rPr lang="en-GB"/>
            </a:br>
            <a:r>
              <a:rPr lang="en-GB" sz="3100" i="1"/>
              <a:t>NCCN Guidelines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4AEAB-28E3-4025-9CBB-4A734DC5EF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617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AC23C3-6148-4231-A44C-79DD6E9DB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Management of Newly-Diagnosed GIST</a:t>
            </a:r>
            <a:br>
              <a:rPr lang="en-GB"/>
            </a:br>
            <a:r>
              <a:rPr lang="en-GB" sz="3100" i="1"/>
              <a:t>NCCN Guidelines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D13AAE-7C5F-4B2D-B154-11EDF8C3C9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940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79E0FE-1F34-48C3-B0DE-FB4C40074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Management of Advanced/Metastatic GIST</a:t>
            </a:r>
            <a:br>
              <a:rPr lang="en-US"/>
            </a:br>
            <a:r>
              <a:rPr lang="en-US" sz="3100" i="1"/>
              <a:t>ESMO-EUROCAN Guidelines</a:t>
            </a:r>
            <a:br>
              <a:rPr lang="en-US"/>
            </a:b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ECB0E5-5042-4428-B256-816F7782FD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590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A47E6F-DC75-409E-9DF7-D64838E93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Management of Advanced/Metastatic GIST</a:t>
            </a:r>
            <a:br>
              <a:rPr lang="en-US"/>
            </a:br>
            <a:r>
              <a:rPr lang="en-US" sz="3100" i="1"/>
              <a:t>ESMO-EUROCAN Guidelines</a:t>
            </a:r>
            <a:br>
              <a:rPr lang="en-US"/>
            </a:b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A42F3A-BE08-4B46-8CE1-EC8107A020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16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3EEE06-BFE9-4B7F-995B-56D1619C3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Moving Toward Personalized Management of GIST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796E4-768A-4388-A6C2-9876112637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311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066E4F-3E3B-4E3E-9657-18E479129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B3B357-DD9D-490D-8E74-B8882D9F99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661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FDD740-5EA3-4932-9FE3-AB805E776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/>
              <a:t>Timeline of Approved TKIs for the Treatment of Advanced Metastatic GIST</a:t>
            </a:r>
            <a:endParaRPr lang="en-US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D50D91-38A6-4E84-BB38-F6C112DBC1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000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7F1210-DA38-44C8-B26D-839363F7F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AEs Experienced by ≥ 10% of Patients Receiving Imatinib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BB46BB-E9EE-46AC-8728-5AC936C319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156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9C65A0-B5DC-49D6-964F-E4A09DA4D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Most Common AEs With Sunitinib and Regorafenib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1FF904-6124-40DC-B3B7-379484E2AF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886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2AD3AC-F176-4A2E-8E23-F2EC5A118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AEs Experienced by ≥ 10% of Patients Receiving Ripretinib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A91B15-F5F0-4A99-88AF-7AF9E3943B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51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23D3C7-A22D-4D6E-8499-7D964BA91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Considerations at the Beginning of the GIST Patient Journey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7CFAE6-85C7-451B-B096-6B168B6017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5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661E8B-C44B-4DD8-9F4B-4CD011A61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AEs Experienced by ≥ 20% of Patients Receiving Avapritinib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F2047B-E14D-48A2-9106-C793B2E5BC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515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D13BEC-7681-40E7-AC53-E966F20E5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AEs Experienced by ≥ 20% of Patients Receiving Avapritinib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B44C5F-E465-4D83-9828-B9D3D36C94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114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DB47CA-7B66-4072-91B7-A918F0D39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4BB71-7365-4C96-885D-B702A25CAA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924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2DD81C-F8DA-4A3C-B6A3-E210D554C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Quality-of-Life Impact of Fourth-Line Ripretinib vs Placebo</a:t>
            </a:r>
            <a:br>
              <a:rPr lang="en-GB"/>
            </a:br>
            <a:r>
              <a:rPr lang="en-GB" sz="3100" i="1"/>
              <a:t>INVICTUS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5168F-8435-4F74-96B1-F1B3B3218A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90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E884C5-EFC3-47BE-ABBA-83AC253A2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Quality-of-Life Impact of Second-Line Ripretinib vs Sunitinib</a:t>
            </a:r>
            <a:br>
              <a:rPr lang="en-GB"/>
            </a:br>
            <a:r>
              <a:rPr lang="en-GB" sz="3100" i="1"/>
              <a:t>INTRIGUE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586F6B-9C2F-4DFF-A10F-7DCF5E710D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038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DC9153-0B8D-4912-9AE0-DBF05D17A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A5F54-FBC6-4311-ABDD-AC826256BD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30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1A0AD5-5C57-41A3-9D09-C6FF46CED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Important AE Considerations With TKIs in GIST</a:t>
            </a:r>
            <a:br>
              <a:rPr lang="en-GB"/>
            </a:br>
            <a:r>
              <a:rPr lang="en-GB" sz="3100" i="1"/>
              <a:t>Expert Discussion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1ED78-482F-484E-9A5F-CE5F4FBA05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382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E0FC16-285D-437F-ABDB-128FAFA1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Important AE Considerations With TKIs in GIST</a:t>
            </a:r>
            <a:br>
              <a:rPr lang="en-GB"/>
            </a:br>
            <a:r>
              <a:rPr lang="en-GB" sz="3100" i="1"/>
              <a:t>Expert Discussion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D7EAFB-C1BB-4EFC-9DB2-BE4983CAF5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569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090008-E106-496A-B7C4-37B3E5A08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Important AE Considerations With TKIs in GIST</a:t>
            </a:r>
            <a:br>
              <a:rPr lang="en-GB"/>
            </a:br>
            <a:r>
              <a:rPr lang="en-GB" sz="3100" i="1"/>
              <a:t>Expert Discussion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005BC1-E3AA-453A-9052-7710717B74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637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98F47C-B118-4523-A8C8-DBC6F5EE0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Important AE Considerations With TKIs in GIST</a:t>
            </a:r>
            <a:br>
              <a:rPr lang="en-GB"/>
            </a:br>
            <a:r>
              <a:rPr lang="en-GB" sz="3100" i="1"/>
              <a:t>Expert Discussion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A96A7-C733-4DFA-B8BA-64F60EBF95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473C69-968A-401B-A341-CB5E7B5F0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Considerations at the Beginning of the GIST Patient Journey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599E64-0CAB-4462-BB12-E86852F750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204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349E4A-A44F-49CA-8447-8F8120DA9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Important AE Considerations With TKIs in GIST</a:t>
            </a:r>
            <a:br>
              <a:rPr lang="en-GB"/>
            </a:br>
            <a:r>
              <a:rPr lang="en-GB" sz="3100" i="1"/>
              <a:t>Expert Discussion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4B9FAA-7A49-49E8-8C76-71B8104EF5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127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DBE505-B981-482A-B26E-6BACC237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Important AE Considerations With TKIs in GIST</a:t>
            </a:r>
            <a:br>
              <a:rPr lang="en-GB"/>
            </a:br>
            <a:r>
              <a:rPr lang="en-GB" sz="3100" i="1"/>
              <a:t>Expert Discussion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D41287-52BF-4947-8558-09F5D0CC19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67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A0AEFB-776E-4EB5-9856-1A63443A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07DA75-E2CA-4C00-BCE6-2D3B6B688C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233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0D6CDB-76DC-405A-846D-E4CF91931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Management of Hand-Foot Syndrome</a:t>
            </a:r>
            <a:br>
              <a:rPr lang="en-GB"/>
            </a:br>
            <a:r>
              <a:rPr lang="en-GB" sz="3100" i="1"/>
              <a:t>Expert Discussion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8A8F74-3730-40B3-8AD9-31A09F8B58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751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6AAE3D-726C-4E00-9FE8-68F132E74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Management of Hand-Foot Syndrome</a:t>
            </a:r>
            <a:br>
              <a:rPr lang="en-GB"/>
            </a:br>
            <a:r>
              <a:rPr lang="en-GB" sz="3100" i="1"/>
              <a:t>Expert Discussion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4601C9-16BC-4517-9461-616C22E5D0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3524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AC1E42-7EA7-499B-B4B6-C25FDCEDF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Management of AEs With Ripretinib</a:t>
            </a:r>
            <a:br>
              <a:rPr lang="en-GB"/>
            </a:br>
            <a:r>
              <a:rPr lang="en-GB" sz="3100" i="1"/>
              <a:t>Expert Discussion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3253FB-26C5-4861-B9E5-0DE7660771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551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586F58-DF56-437F-A066-7C12B05D4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Management of AEs With Ripretinib</a:t>
            </a:r>
            <a:br>
              <a:rPr lang="en-GB"/>
            </a:br>
            <a:r>
              <a:rPr lang="en-GB" sz="3100" i="1"/>
              <a:t>Expert Discussion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A0FBE-921C-426A-935E-AD61AAC21F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4901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002192-B62D-4D77-8604-96F4D5BBC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Management of Cognitive Impairment With Avapritinib</a:t>
            </a:r>
            <a:br>
              <a:rPr lang="en-GB"/>
            </a:br>
            <a:r>
              <a:rPr lang="en-GB" sz="3100" i="1"/>
              <a:t>Expert Discussion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4DCE37-A3E0-47AB-A450-7598626735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5043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32779C-618F-48F3-B584-847AD1156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9C4A9E-8D8F-4B2E-BF56-D68C84FBA5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0237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EF0628-92F1-4CC8-8B24-9C6E87134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Common Concerns Expressed by Patients at Clinic Appointments</a:t>
            </a:r>
            <a:br>
              <a:rPr lang="en-GB"/>
            </a:br>
            <a:r>
              <a:rPr lang="en-GB" sz="3100" i="1"/>
              <a:t>Expert Insight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31BF33-2935-4700-96C0-8BA21EEE2A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42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D8ACA6B475A54D83F3B6349FA9701E" ma:contentTypeVersion="17" ma:contentTypeDescription="Create a new document." ma:contentTypeScope="" ma:versionID="8a11b0400542e313059abda2066d5074">
  <xsd:schema xmlns:xsd="http://www.w3.org/2001/XMLSchema" xmlns:xs="http://www.w3.org/2001/XMLSchema" xmlns:p="http://schemas.microsoft.com/office/2006/metadata/properties" xmlns:ns2="174144a6-14cb-4f4b-ada6-445a4558a380" xmlns:ns3="e93acf5f-f59b-46bb-8c22-2b43a486ab2c" targetNamespace="http://schemas.microsoft.com/office/2006/metadata/properties" ma:root="true" ma:fieldsID="d232688f3954c7332d0fc71bff66819d" ns2:_="" ns3:_="">
    <xsd:import namespace="174144a6-14cb-4f4b-ada6-445a4558a380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144a6-14cb-4f4b-ada6-445a4558a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174144a6-14cb-4f4b-ada6-445a4558a380">
      <Terms xmlns="http://schemas.microsoft.com/office/infopath/2007/PartnerControls"/>
    </lcf76f155ced4ddcb4097134ff3c332f>
    <_Flow_SignoffStatus xmlns="174144a6-14cb-4f4b-ada6-445a4558a380" xsi:nil="true"/>
  </documentManagement>
</p:properties>
</file>

<file path=customXml/itemProps1.xml><?xml version="1.0" encoding="utf-8"?>
<ds:datastoreItem xmlns:ds="http://schemas.openxmlformats.org/officeDocument/2006/customXml" ds:itemID="{A7EFAE94-637B-4AD3-8B3A-A9BAC90CCA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4144a6-14cb-4f4b-ada6-445a4558a380"/>
    <ds:schemaRef ds:uri="e93acf5f-f59b-46bb-8c22-2b43a486a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0C0CCD-3E41-4FCF-9F91-D3264F1B91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72E86B-DF37-42E5-9709-608004890033}">
  <ds:schemaRefs>
    <ds:schemaRef ds:uri="http://purl.org/dc/terms/"/>
    <ds:schemaRef ds:uri="174144a6-14cb-4f4b-ada6-445a4558a380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e93acf5f-f59b-46bb-8c22-2b43a486ab2c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985</Words>
  <Application>Microsoft Office PowerPoint</Application>
  <PresentationFormat>Widescreen</PresentationFormat>
  <Paragraphs>101</Paragraphs>
  <Slides>111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2" baseType="lpstr">
      <vt:lpstr>Office Theme</vt:lpstr>
      <vt:lpstr>PowerPoint Presentation</vt:lpstr>
      <vt:lpstr>PowerPoint Presentation</vt:lpstr>
      <vt:lpstr>Challenges Faced by Patients During Their Treatment Journey With GIST</vt:lpstr>
      <vt:lpstr>Importance of Being Aware of Challenges Faced by Patients</vt:lpstr>
      <vt:lpstr>Establishing a Partnership From Diagnosis Onward</vt:lpstr>
      <vt:lpstr>Key Considerations at the Beginning of the GIST Patient Journey</vt:lpstr>
      <vt:lpstr>Key Considerations at the Beginning of the GIST Patient Journey</vt:lpstr>
      <vt:lpstr>Key Considerations at the Beginning of the GIST Patient Journey</vt:lpstr>
      <vt:lpstr>Key Considerations at the Beginning of the GIST Patient Journey</vt:lpstr>
      <vt:lpstr>Key Considerations at the Beginning of the GIST Patient Journey</vt:lpstr>
      <vt:lpstr>Key Considerations at the Beginning of the GIST Patient Journey</vt:lpstr>
      <vt:lpstr>Key Considerations at the Beginning of the GIST Patient Journey</vt:lpstr>
      <vt:lpstr>Key Considerations at the Beginning of the GIST Patient Journey</vt:lpstr>
      <vt:lpstr>Key Considerations at the Beginning of the GIST Patient Journey</vt:lpstr>
      <vt:lpstr>A Patient's Medical Journey Through GIST</vt:lpstr>
      <vt:lpstr>A Patient's Social and Emotional Journey Through GIST</vt:lpstr>
      <vt:lpstr>Active Listening Is Key to Addressing Quality-of-Life Issues</vt:lpstr>
      <vt:lpstr>Impact of AEs on Treatment Adherence</vt:lpstr>
      <vt:lpstr>Importance of a Team Approach in the GIST Treatment Journey</vt:lpstr>
      <vt:lpstr>Concluding Remarks</vt:lpstr>
      <vt:lpstr>PowerPoint Presentation</vt:lpstr>
      <vt:lpstr>Driver Mutations of Molecular GIST Subtypes</vt:lpstr>
      <vt:lpstr>Driver Mutations of Molecular GIST Subtypes</vt:lpstr>
      <vt:lpstr>Driver Mutations of Molecular GIST Subtypes</vt:lpstr>
      <vt:lpstr>Driver Mutations of Molecular GIST Subtypes</vt:lpstr>
      <vt:lpstr>Drug Sensitivities of Key GIST Driver Mutations</vt:lpstr>
      <vt:lpstr>10-y Follow-Up of Adjuvant Imatinib in High-Risk GIST Survival Outcome</vt:lpstr>
      <vt:lpstr>Sunitinib, Regorafenib, and Ripretinib Second-, Third-, and Fourth-Line Agents</vt:lpstr>
      <vt:lpstr>Impact of Mutational Status on Long-Term Outcomes With  First-Line Imatinib in Advanced GIST</vt:lpstr>
      <vt:lpstr>Impact of Mutational Status on Long-Term Outcomes With  First-Line Imatinib in Advanced GIST</vt:lpstr>
      <vt:lpstr>Prediction of Outcome and Mutation From H&amp;E Slides in GIST Using Deep Learning</vt:lpstr>
      <vt:lpstr>Deep Learning Outperforms Miettinen System in Predicting RFS</vt:lpstr>
      <vt:lpstr>Relapse Prediction Improved Using Deep Miettinen </vt:lpstr>
      <vt:lpstr>Highly Accurate Mutation Prediction With Deep Learning</vt:lpstr>
      <vt:lpstr>Identification of Histological Features Predictive of Mutational Profiles With Deep Learning</vt:lpstr>
      <vt:lpstr>Selinexor With or Without Imatinib in Advanced GIST SeliGIST/GEIS-41 Study Design</vt:lpstr>
      <vt:lpstr>Selinexor With or Without Imatinib in Advanced GIST SeliGIST/GEIS-41 Safety</vt:lpstr>
      <vt:lpstr>Selinexor With or Without Imatinib in Advanced GIST SeliGIST/GEIS-41 Efficacy</vt:lpstr>
      <vt:lpstr>Selinexor With or Without Imatinib in Advanced GIST SeliGIST/GEIS-41 Efficacy</vt:lpstr>
      <vt:lpstr>Selinexor With or Without Imatinib in Advanced GIST SeliGIST/GEIS-41 Efficacy</vt:lpstr>
      <vt:lpstr>Selinexor With or Without Imatinib in Advanced GIST SeliGIST/GEIS-41 Efficacy</vt:lpstr>
      <vt:lpstr>Selinexor With or Without Imatinib in Advanced GIST SeliGIST/GEIS-41 Efficacy</vt:lpstr>
      <vt:lpstr>Ripretinib vs Sunitinib in Advanced GIST After Imatinib INTRIGUE Study Design</vt:lpstr>
      <vt:lpstr>Ripretinib vs Sunitinib in Advanced GIST After Imatinib INTRIGUE PFS in the ITT Population</vt:lpstr>
      <vt:lpstr>Ripretinib vs Sunitinib in Advanced GIST After Imatinib INTRIGUE PFS by Stratification Factors</vt:lpstr>
      <vt:lpstr>Ripretinib vs Sunitinib in Advanced GIST After Imatinib INTRIGUE Grade 3-4 Adverse Events</vt:lpstr>
      <vt:lpstr>Ripretinib vs Sunitinib in Advanced GIST After Imatinib INTRIGUE Patient-Reported Skin Toxic Effects</vt:lpstr>
      <vt:lpstr>Ripretinib vs Sunitinib in Advanced GIST After Imatinib EORTC QLQ-C30</vt:lpstr>
      <vt:lpstr>Concluding Remarks</vt:lpstr>
      <vt:lpstr>PowerPoint Presentation</vt:lpstr>
      <vt:lpstr>Prediction of Outcome and Mutation From H&amp;E Slides in GIST Using Deep Learning</vt:lpstr>
      <vt:lpstr>Prediction of Outcome and Mutation From H&amp;E Slides in GIST Using Deep Learning</vt:lpstr>
      <vt:lpstr>Increasing Importance of Molecular Characterization of GIST</vt:lpstr>
      <vt:lpstr>Ripretinib vs Sunitinib in Advanced GIST After Imatinib INTRIGUE PFS in the ITT Population</vt:lpstr>
      <vt:lpstr>Ripretinib vs Sunitinib in Advanced GIST After Imatinib INTRIGUE PFS by Stratification Factors</vt:lpstr>
      <vt:lpstr>Ripretinib vs Sunitinib in Advanced GIST After Imatinib INTRIGUE PFS by Stratification Factors</vt:lpstr>
      <vt:lpstr>Ripretinib vs Sunitinib in Advanced GIST After Imatinib EORTC QLQ-C30</vt:lpstr>
      <vt:lpstr>Impact of Latest INTRUIGE Data on Clinical Practice Expert Discussion</vt:lpstr>
      <vt:lpstr>Impact of Latest INTRUIGE Data on Clinical Practice Expert Discussion</vt:lpstr>
      <vt:lpstr>Impact of Latest INTRUIGE Data on Clinical Practice Expert Discussion</vt:lpstr>
      <vt:lpstr>Impact of Latest INTRUIGE Data on Clinical Practice Expert Discussion</vt:lpstr>
      <vt:lpstr>Impact of Latest INTRUIGE Data on Clinical Practice Expert Discussion</vt:lpstr>
      <vt:lpstr>Optimal Treatment Approach and Sequencing Expert Discussion</vt:lpstr>
      <vt:lpstr>Optimal Treatment Approach and Sequencing Expert Discussion</vt:lpstr>
      <vt:lpstr>Optimal Treatment Approach and Sequencing Expert Discussion</vt:lpstr>
      <vt:lpstr>Optimal Treatment Approach and Sequencing Expert Discussion</vt:lpstr>
      <vt:lpstr>Optimal Treatment Approach and Sequencing Expert Discussion</vt:lpstr>
      <vt:lpstr>Optimal Treatment Approach and Sequencing Expert Discussion</vt:lpstr>
      <vt:lpstr>Optimal Treatment Approach and Sequencing Expert Discussion</vt:lpstr>
      <vt:lpstr>Management of Newly Diagnosed GIST NCCN Guidelines</vt:lpstr>
      <vt:lpstr>Management of Newly-Diagnosed GIST NCCN Guidelines</vt:lpstr>
      <vt:lpstr> Management of Advanced/Metastatic GIST ESMO-EUROCAN Guidelines </vt:lpstr>
      <vt:lpstr> Management of Advanced/Metastatic GIST ESMO-EUROCAN Guidelines </vt:lpstr>
      <vt:lpstr>Moving Toward Personalized Management of GIST</vt:lpstr>
      <vt:lpstr>PowerPoint Presentation</vt:lpstr>
      <vt:lpstr>Timeline of Approved TKIs for the Treatment of Advanced Metastatic GIST</vt:lpstr>
      <vt:lpstr>AEs Experienced by ≥ 10% of Patients Receiving Imatinib</vt:lpstr>
      <vt:lpstr>Most Common AEs With Sunitinib and Regorafenib</vt:lpstr>
      <vt:lpstr>AEs Experienced by ≥ 10% of Patients Receiving Ripretinib</vt:lpstr>
      <vt:lpstr>AEs Experienced by ≥ 20% of Patients Receiving Avapritinib</vt:lpstr>
      <vt:lpstr>AEs Experienced by ≥ 20% of Patients Receiving Avapritinib</vt:lpstr>
      <vt:lpstr>PowerPoint Presentation</vt:lpstr>
      <vt:lpstr>Quality-of-Life Impact of Fourth-Line Ripretinib vs Placebo INVICTUS</vt:lpstr>
      <vt:lpstr>Quality-of-Life Impact of Second-Line Ripretinib vs Sunitinib INTRIGUE</vt:lpstr>
      <vt:lpstr>PowerPoint Presentation</vt:lpstr>
      <vt:lpstr>Important AE Considerations With TKIs in GIST Expert Discussion</vt:lpstr>
      <vt:lpstr>Important AE Considerations With TKIs in GIST Expert Discussion</vt:lpstr>
      <vt:lpstr>Important AE Considerations With TKIs in GIST Expert Discussion</vt:lpstr>
      <vt:lpstr>Important AE Considerations With TKIs in GIST Expert Discussion</vt:lpstr>
      <vt:lpstr>Important AE Considerations With TKIs in GIST Expert Discussion</vt:lpstr>
      <vt:lpstr>Important AE Considerations With TKIs in GIST Expert Discussion</vt:lpstr>
      <vt:lpstr>PowerPoint Presentation</vt:lpstr>
      <vt:lpstr>Management of Hand-Foot Syndrome Expert Discussion</vt:lpstr>
      <vt:lpstr>Management of Hand-Foot Syndrome Expert Discussion</vt:lpstr>
      <vt:lpstr>Management of AEs With Ripretinib Expert Discussion</vt:lpstr>
      <vt:lpstr>Management of AEs With Ripretinib Expert Discussion</vt:lpstr>
      <vt:lpstr>Management of Cognitive Impairment With Avapritinib Expert Discussion</vt:lpstr>
      <vt:lpstr>PowerPoint Presentation</vt:lpstr>
      <vt:lpstr>Common Concerns Expressed by Patients at Clinic Appointments Expert Insight</vt:lpstr>
      <vt:lpstr>Discussing Treatment Options With Patients Expert Insight</vt:lpstr>
      <vt:lpstr>Discussing Treatment Options With Patients Expert Insight</vt:lpstr>
      <vt:lpstr>Typical First Conversations With Patients Expert Insight</vt:lpstr>
      <vt:lpstr>Typical First Conversations With Patients Expert Insight</vt:lpstr>
      <vt:lpstr>Recommendations for Assessing a Patient's Understanding  Expert Insight </vt:lpstr>
      <vt:lpstr>Recommendations for Assessing a Patient's Understanding  Expert Insight </vt:lpstr>
      <vt:lpstr>Recommendations for Assessing a Patient's Understanding  Expert Insight </vt:lpstr>
      <vt:lpstr>Importance of the Interprofessional Team</vt:lpstr>
      <vt:lpstr>Treatment of Patients Struggling With Side Effects Expert Insight</vt:lpstr>
      <vt:lpstr>Treatment of Patients Struggling With Side Effects Expert Insight</vt:lpstr>
      <vt:lpstr>Treatment of Patients Struggling With Side Effects Expert Insight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Black, Kari</dc:creator>
  <cp:lastModifiedBy>Black, Kari</cp:lastModifiedBy>
  <cp:revision>2</cp:revision>
  <dcterms:created xsi:type="dcterms:W3CDTF">2022-12-16T11:36:05Z</dcterms:created>
  <dcterms:modified xsi:type="dcterms:W3CDTF">2022-12-16T21:00:35Z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0x010100AED8ACA6B475A54D83F3B6349FA9701E</vt:lpwstr>
  </property>
  <property fmtid="{D5CDD505-2E9C-101B-9397-08002B2CF9AE}" pid="3" name="MediaServiceImageTags">
    <vt:lpwstr/>
  </property>
</Properties>
</file>