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68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ustomXml" Target="../customXml/item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DBD3-1BE7-A092-5C27-AB20F9D40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9191EC-6D87-2D5E-B1BE-0FD7E88F8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A0EE-8303-46A9-9F27-28C23F48E43B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BFCD62-DE2B-8630-3085-3F2555AF5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C8374-31E5-E630-1AEF-207DB6C7D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C524E-DD37-4077-BCDD-F91A7EC8F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7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CC4DF8-23ED-5838-9442-CDE79E122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E61E5-8943-C66E-9951-0CDEC3768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094C5-FC59-BA0C-CA42-150F6D654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DA0EE-8303-46A9-9F27-28C23F48E43B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6566F-6EA5-AAA2-BEF0-38FCBCBF8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C8F4E-86A6-D8BD-1F77-8006E9A70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C524E-DD37-4077-BCDD-F91A7EC8F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7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CBDA48-D44E-5C5C-BA9D-AF9CCC6D7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1C5587-648D-26B7-4232-C35B90A392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66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14B6DD-5010-E365-C617-351DA05A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Have the Discussion With Your Patients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26C33D-7238-6FCF-8787-3CDFB637E0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98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60C21C-941B-7E72-3F65-94EA50EF2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Have the Discussion With Your Patients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04722F-D6B7-35B0-E7CF-9E2B24145D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26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0AB6C2-4126-6F03-286E-81500F16D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Have the Discussion With Your Patients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79447C-65EC-C67A-DBD5-02FCD7D779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90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6E1631-2A26-0966-7F49-47E5314A9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Patient-Centered Care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B1B0D2-C574-698C-5CD1-A492563488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80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4160F5-271B-250D-3212-265B69C68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Patient-Centered Care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EE6103-A0CC-C344-8DDC-E0E106D448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09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4F87C0-4191-87BD-6F59-224A3FFCA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Strategy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9FAC10-2CA2-0132-29D9-43ECB20F71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87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80432A-398D-3BA1-DC55-A279C99D7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Strategy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1D398D-4293-CE31-3D98-2FF8EC9215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40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21A788-9150-D143-8180-E3F676CF4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Strategy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1F197C-8299-CB95-2318-7D67B6DB03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59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62B8EB-CA67-6F68-3B1D-FECC74B9A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Strategy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E27D0E-0447-9E64-D785-9AC4E50481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67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412E08-D446-4D98-D4BE-BAB8942EF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Strategy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BDE98A-34E8-0757-A09E-1D8C8ADFD9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93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9C04D0-F4C0-227E-1063-8285E2E0A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9A66D6-C5D2-20E2-AC81-1142E680AA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57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6A560B-19B5-7352-0E99-FF70A12BD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Strategy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E9E1B9-528E-BC12-AAA7-9551E0D2D2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41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367581-9D93-14B7-A97F-E792DB5F9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Strategy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44A3BC-D28F-3C3C-EEC3-C788F54A87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04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1CFFD7-7521-B4FC-EF26-9E060858D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Strategy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A7A9B5-D98E-FAC8-E39E-272E467ED9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09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61FF2A-577D-A5D1-D106-B74156C4E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Strategy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6D14C3-2BC3-D9C2-99F0-A753BDD178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61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C3C7E3-2D7C-590B-9A73-E086FF9DC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Patient–Clinician Communication Tools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10A598-AFB1-F345-B439-53CD1708AF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31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E6F7B6-7A6C-3389-802E-044CCADEC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Strategy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FA9A6A-9C17-D7C6-BF8B-3E0E7BC429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4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1E144F-1B6F-4259-590D-01C39FEA5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Weight Bias in Clinicians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F91BB7-CD69-2F7C-E1C7-5A465583D4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08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E27FE8-EF9D-9621-40BF-77AD6715F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Weight Bias in Clinicians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201A41-8299-5A9B-A659-417CEB041E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31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A6E7B3-48BE-3E95-FFE8-FDBF22549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Tip #2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8EBC6D-3A08-6256-03EC-0EA7C77EAE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45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29597C-42C2-1CD0-FAC7-3841BB05E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Shared Decision Making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B43547-1DB4-2257-05A4-FC23B2E2FC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37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BB46E8-0578-4622-3778-DF39BA224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Tip #1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F68289-7EE2-77B0-6A09-5348FC961B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0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D76F8D-243A-DE4B-97B4-DC1C58B01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Currently Available Choices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5FFD29-F6ED-884D-6E28-6450F7F080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99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E5A635-01F0-B757-F45E-F13B713BE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Currently Available Choices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F45E77-3423-3A96-E6C1-3A7C8147C4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657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EF7275-242C-C9BA-01DA-F0368EE65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Guide to Selecting Treatment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8D4FF9-3585-A130-7C35-061887F5D6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0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B25C8E-69AD-4DE6-BEF9-99CF9DB3A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Tip #3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0F0EF6-F25C-FE41-22C2-D929ACE493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611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C01ADA-9D38-505C-37D0-319FE640A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Talking Points on Lifestyle Treatment Choices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8BF791-AD78-F5CE-3CB4-B9CDA0817E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1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6E1134-DE26-01AF-D252-9AF209C48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Talking Points on Lifestyle Treatment Choices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D9381D-9851-FCF8-D813-8B6F7DD224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720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987BD0-0D81-CEA9-6515-978A1D93B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Talking Points on Lifestyle Treatment Choices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048F81-38B3-8646-CA55-923376631E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520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FE8EC8-5E1B-B9D7-E49D-375FE025F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Talking Points on Lifestyle Treatment Choices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E3E7CA-3B1B-E98B-8181-860E9CB083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250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4E17FB-9C84-02BE-1667-3588A8518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Diets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AE0E6B-CD88-70A0-5DBA-8ABA2D092A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42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170D3D-96BA-663D-DF1F-3B9E7FD02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Alternate Day Fasting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B696B3-0B19-C0D7-18C0-E87B88540F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34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708915-410D-1B64-D73D-148804F2B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Discussing Weight With Your Patients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B413C8-F7A7-73CE-1A3C-D72F74EA95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33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F041EB-5846-C609-FBF8-D917D647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Tip #4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889A5E-F6F5-2BC1-786C-A2070D2ECE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255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FAB70F-E787-6830-CDC8-5F55865DF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Talking Points on Anti-Obesity Medications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0CB219-C130-0DBC-841B-1F37BE5C03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519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63E8FB-FFDC-E458-62FF-7EB8ABE7A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Talking Points on Anti-Obesity Medications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2B352B-6228-1237-96DE-84CAC6545E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085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4FAF31-3D8F-660F-92E9-F2A882159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Talking Points on Anti-Obesity Medications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FCD34-59C1-DAF1-9B94-C65546F5F6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92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5E1E39-E560-9054-142A-D03E21E5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Talking Points on Anti-Obesity Medications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F820B-D3CD-BB5E-93A8-E9CA6AC2B2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723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97FBAB-9340-EE24-A187-9FD797D52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Weight Loss Medications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2E71F6-4D70-37A4-D66A-CDDA032E03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101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430DCC-9553-19A3-044C-75BF5F913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Improving Appropriate Use of Weight Loss Medications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F51A6F-3542-4BC7-2047-5236D60D10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887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938234-ECF0-1F90-AA6B-DFA529192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Improving Appropriate Use of Weight Loss Medications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BE639F-2A65-2455-BC55-A714D0BC41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610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AF081D-A43A-CFC6-827F-E9C749D98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Improving Appropriate Use of Weight Loss Medications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A38D66-EEE6-0299-4AED-C14838D1B9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734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3ED33A-FEFD-67E2-6EB4-008858620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Improving Appropriate Use of Weight Loss Medications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3B0121-66D6-3FC9-E8E0-D8FCB3839F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51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0F9230-2BFF-E2D4-F874-84915646A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Have the Discussion With Your Patients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C968FA-8829-5772-A003-65E375C365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822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3ECCB0-1400-52D8-94A6-13872FA03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Tip #5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68EC80-BDD6-7DF9-B477-11863FE41D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458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8CBA86-3C75-3FDD-1A49-53A817ED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Bariatric Surgery 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1490B9-B117-D4D8-A97C-97C3C6A126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463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590CB9-EA94-34EE-C67E-5279446B2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Bariatric Surgery 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1D977D-C9BF-4487-3329-E311CBD267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594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380D81-462C-5447-D355-0A97E8E65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Bariatric Surgery 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4AB2C1-392E-5ADE-B92B-6362EC8E76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843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5D75C3-A683-712C-830B-CCEEA196F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Bariatric Surgery 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7724C6-975B-5E6F-531D-0FF0D319DD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931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D4D80B-B2B2-E577-DC84-2B5175CCE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Bariatric Surgery 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AC1D38-9365-8B21-AAD3-F2AA345F21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850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E3B1EF-A427-57CC-C97B-C91FC598C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Steps in Lifestyle Change Counseling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6CC0FE-860A-C055-C7EE-47F139CC2D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897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845743-ADB1-36DD-D79A-3A4C30AE8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Steps in Lifestyle Change Counseling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C5EB70-9B00-FE6A-DE89-B6236D4191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458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1247B1-2B8F-EB95-9B88-D4ACADFF7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Body Weight Is Regulated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580D87-E7DC-2AA0-CCA4-455672980A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689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E246C8-9B35-F363-CE33-B0052B23E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B8472E-5DF5-1DAD-EF92-119C71A394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83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15A333-4ECD-79E0-AEBA-1FCCEE330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Have the Discussion With Your Patients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76A31-99A9-D43C-8D22-1885894300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287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8884EB-F37D-84C0-4601-2FB6555F2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CB8ADF-E997-6CD9-F73F-B8B980BD3F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35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175A8B-AB70-DD73-F102-6C50179D6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Have the Discussion With Your Patients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12EB6F-2C6F-B65E-E537-C188D95E92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07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E98CB9-48ED-6FD4-FD68-0502E5E68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USPSTF: Screening for and Management of Obesity in Adults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7F8C66-161E-7B35-0BFD-BF6A6390F6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31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71F30E-6903-7518-57FA-C1C28ED56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USPSTF: Screening for and Management of Obesity in Adults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0909F7-8836-8FE0-4263-32AC3CAE36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87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70B36CF178284AAC314777A614F4DA" ma:contentTypeVersion="17" ma:contentTypeDescription="Create a new document." ma:contentTypeScope="" ma:versionID="06278b44f6cbd07438ca232f1057d65a">
  <xsd:schema xmlns:xsd="http://www.w3.org/2001/XMLSchema" xmlns:xs="http://www.w3.org/2001/XMLSchema" xmlns:p="http://schemas.microsoft.com/office/2006/metadata/properties" xmlns:ns2="2f21a861-48c5-49e3-bc74-9d0cc17f0105" xmlns:ns3="e93acf5f-f59b-46bb-8c22-2b43a486ab2c" targetNamespace="http://schemas.microsoft.com/office/2006/metadata/properties" ma:root="true" ma:fieldsID="0f80abee6f8c4f8eb1ef6c622f70a45b" ns2:_="" ns3:_="">
    <xsd:import namespace="2f21a861-48c5-49e3-bc74-9d0cc17f0105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at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1a861-48c5-49e3-bc74-9d0cc17f01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Date" ma:index="19" nillable="true" ma:displayName="Date" ma:format="DateOnly" ma:internalName="Date">
      <xsd:simpleType>
        <xsd:restriction base="dms:DateTime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2f21a861-48c5-49e3-bc74-9d0cc17f0105">
      <Terms xmlns="http://schemas.microsoft.com/office/infopath/2007/PartnerControls"/>
    </lcf76f155ced4ddcb4097134ff3c332f>
    <Date xmlns="2f21a861-48c5-49e3-bc74-9d0cc17f0105" xsi:nil="true"/>
  </documentManagement>
</p:properties>
</file>

<file path=customXml/itemProps1.xml><?xml version="1.0" encoding="utf-8"?>
<ds:datastoreItem xmlns:ds="http://schemas.openxmlformats.org/officeDocument/2006/customXml" ds:itemID="{F6126D36-BBBC-4E3C-A0C5-6AC757329B6B}"/>
</file>

<file path=customXml/itemProps2.xml><?xml version="1.0" encoding="utf-8"?>
<ds:datastoreItem xmlns:ds="http://schemas.openxmlformats.org/officeDocument/2006/customXml" ds:itemID="{F9003AFD-C4C7-420E-B5A5-FEFF2D376BD3}"/>
</file>

<file path=customXml/itemProps3.xml><?xml version="1.0" encoding="utf-8"?>
<ds:datastoreItem xmlns:ds="http://schemas.openxmlformats.org/officeDocument/2006/customXml" ds:itemID="{D198E2FF-365C-450B-8A2B-B5867B3D8B5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</Words>
  <Application>Microsoft Office PowerPoint</Application>
  <PresentationFormat>Widescreen</PresentationFormat>
  <Paragraphs>58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Calibri Light</vt:lpstr>
      <vt:lpstr>Office Theme</vt:lpstr>
      <vt:lpstr>PowerPoint Presentation</vt:lpstr>
      <vt:lpstr>Introduction</vt:lpstr>
      <vt:lpstr>Tip #1</vt:lpstr>
      <vt:lpstr>Discussing Weight With Your Patients</vt:lpstr>
      <vt:lpstr>How to Have the Discussion With Your Patients</vt:lpstr>
      <vt:lpstr>How to Have the Discussion With Your Patients</vt:lpstr>
      <vt:lpstr>How to Have the Discussion With Your Patients</vt:lpstr>
      <vt:lpstr>USPSTF: Screening for and Management of Obesity in Adults</vt:lpstr>
      <vt:lpstr>USPSTF: Screening for and Management of Obesity in Adults</vt:lpstr>
      <vt:lpstr>How to Have the Discussion With Your Patients</vt:lpstr>
      <vt:lpstr>How to Have the Discussion With Your Patients</vt:lpstr>
      <vt:lpstr>How to Have the Discussion With Your Patients</vt:lpstr>
      <vt:lpstr>Patient-Centered Care</vt:lpstr>
      <vt:lpstr>Patient-Centered Care</vt:lpstr>
      <vt:lpstr>General Strategy</vt:lpstr>
      <vt:lpstr>General Strategy</vt:lpstr>
      <vt:lpstr>General Strategy</vt:lpstr>
      <vt:lpstr>General Strategy</vt:lpstr>
      <vt:lpstr>General Strategy</vt:lpstr>
      <vt:lpstr>General Strategy</vt:lpstr>
      <vt:lpstr>General Strategy</vt:lpstr>
      <vt:lpstr>General Strategy</vt:lpstr>
      <vt:lpstr>General Strategy</vt:lpstr>
      <vt:lpstr>Patient–Clinician Communication Tools</vt:lpstr>
      <vt:lpstr>General Strategy</vt:lpstr>
      <vt:lpstr>Weight Bias in Clinicians</vt:lpstr>
      <vt:lpstr>Weight Bias in Clinicians</vt:lpstr>
      <vt:lpstr>Tip #2</vt:lpstr>
      <vt:lpstr>Shared Decision Making</vt:lpstr>
      <vt:lpstr>Currently Available Choices</vt:lpstr>
      <vt:lpstr>Currently Available Choices</vt:lpstr>
      <vt:lpstr>A Guide to Selecting Treatment</vt:lpstr>
      <vt:lpstr>Tip #3</vt:lpstr>
      <vt:lpstr>Talking Points on Lifestyle Treatment Choices</vt:lpstr>
      <vt:lpstr>Talking Points on Lifestyle Treatment Choices</vt:lpstr>
      <vt:lpstr>Talking Points on Lifestyle Treatment Choices</vt:lpstr>
      <vt:lpstr>Talking Points on Lifestyle Treatment Choices</vt:lpstr>
      <vt:lpstr>Diets</vt:lpstr>
      <vt:lpstr>Alternate Day Fasting</vt:lpstr>
      <vt:lpstr>Tip #4</vt:lpstr>
      <vt:lpstr>Talking Points on Anti-Obesity Medications</vt:lpstr>
      <vt:lpstr>Talking Points on Anti-Obesity Medications</vt:lpstr>
      <vt:lpstr>Talking Points on Anti-Obesity Medications</vt:lpstr>
      <vt:lpstr>Talking Points on Anti-Obesity Medications</vt:lpstr>
      <vt:lpstr>Weight Loss Medications</vt:lpstr>
      <vt:lpstr>Improving Appropriate Use of Weight Loss Medications</vt:lpstr>
      <vt:lpstr>Improving Appropriate Use of Weight Loss Medications</vt:lpstr>
      <vt:lpstr>Improving Appropriate Use of Weight Loss Medications</vt:lpstr>
      <vt:lpstr>Improving Appropriate Use of Weight Loss Medications</vt:lpstr>
      <vt:lpstr>Tip #5</vt:lpstr>
      <vt:lpstr>Bariatric Surgery </vt:lpstr>
      <vt:lpstr>Bariatric Surgery </vt:lpstr>
      <vt:lpstr>Bariatric Surgery </vt:lpstr>
      <vt:lpstr>Bariatric Surgery </vt:lpstr>
      <vt:lpstr>Bariatric Surgery </vt:lpstr>
      <vt:lpstr>Key Steps in Lifestyle Change Counseling</vt:lpstr>
      <vt:lpstr>Key Steps in Lifestyle Change Counseling</vt:lpstr>
      <vt:lpstr>Body Weight Is Regulated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Doscher, Phoebe</dc:creator>
  <cp:lastModifiedBy>Doscher, Phoebe</cp:lastModifiedBy>
  <cp:revision>1</cp:revision>
  <dcterms:created xsi:type="dcterms:W3CDTF">2022-12-19T15:36:16Z</dcterms:created>
  <dcterms:modified xsi:type="dcterms:W3CDTF">2022-12-19T15:36:16Z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0x010100ED70B36CF178284AAC314777A614F4DA</vt:lpwstr>
  </property>
</Properties>
</file>