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F84B-41DE-4C5C-96EA-1A2AF522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68B3A-BD6D-4F09-BEC3-B3BB814A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F60-0C18-4CE3-A791-C11CE34951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3305F-8985-4B8D-BDD0-38EC7D0E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5F84C-BBE2-4E3B-A39B-CBBD7EAD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2676-4140-46C8-A6B6-1522286D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03E45-ACDD-4EB7-9886-23061027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0ED48-0862-4146-A6B7-3350612F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BEBE-251A-4806-ADE2-5BEA2E0AA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5F60-0C18-4CE3-A791-C11CE34951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C3E20-E190-4B26-A3F0-CBC60F510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C8514-16B3-41C2-B3A1-BB9BB230E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2676-4140-46C8-A6B6-1522286D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2257D7-3BD7-46E6-A7AC-AA2B77A7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Allergic Rhinitis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3B1E7-4B60-46BA-8A43-19F6E0364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2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657C1B-DE9B-4A69-A887-C47DEBFE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OTC Combination Therapy: Practical Use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E1F71-C521-4D30-86A1-C6278811E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0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884683-5033-490B-B002-58A9B626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OTC Combination Therapy: Practical Use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7D5DB-4165-4F98-9797-F27B209540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9C7794-ED55-45A5-B1C2-90FA6972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OTC Combination Therapy: Practical Use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BD9A3-3609-4271-8879-659001411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568E9-E09E-49F4-AA42-B15B5F71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OTC Combination Therapy: Practical Use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9224A-5D83-4BCC-BBF2-A98AC4881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6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9B58B0-A321-492B-AECA-C48770D9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to Refer to a Specialist?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DAC24-28E9-43DF-A102-7AAA2076F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348A2C-454B-4A37-8451-6320ABC6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Joint Task Force on Practice Parameters Recommendations for Moderate to Severe Allergic Rhinitis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4EA64-03FA-4A6C-B072-37A4B6F99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20A880-C3DC-4D97-87AE-4A4B76BF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OTC Intranasal Corticosteroids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84461-E4EF-4D5E-9A69-4E764480C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83A242-975E-49A8-BDA8-6A988F76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OTC Intranasal Corticosteroids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6FF88-5175-45F2-A533-5C6E0E2F8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ED30C0-53F2-46DC-AAD2-36DEE951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OTC Intranasal Corticosteroids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A976C-7FFF-4066-91EA-4BB1F4A41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3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A6A85-A61E-4F8A-812F-6CD894D3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OTC Intranasal Antihistamines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AEE65-1107-4DBA-A8CA-014060B78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C9D17-FC88-4BA1-9EC9-72C5A820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OTC Intranasal Antihistamines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0492F-8695-4423-9EC1-B0B86A9EF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2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7A5477-3C53-49C9-BD23-1F09E672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Intranasal Azelastine</a:t>
            </a:r>
            <a:br>
              <a:rPr lang="en-US"/>
            </a:br>
            <a:r>
              <a:rPr lang="en-US" sz="3100" i="1"/>
              <a:t>Study in Patients Who Remained Symptomatic After Loratadine Treatment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667A0-6FD9-4377-A6DE-9655897AB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3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144DAF-BADC-4D85-BE60-7096F742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OTC Combination Therapy: Practical Use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56844-0AC9-4DC5-87CB-C15E9FD97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2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8" ma:contentTypeDescription="Create a new document." ma:contentTypeScope="" ma:versionID="a313dd8767a5e76ed0d7f9faaebc67df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851ecc44944c6f41101f26d57ae19dc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4A0C73-8DD4-42DE-B6BA-A48F70EE5B26}"/>
</file>

<file path=customXml/itemProps2.xml><?xml version="1.0" encoding="utf-8"?>
<ds:datastoreItem xmlns:ds="http://schemas.openxmlformats.org/officeDocument/2006/customXml" ds:itemID="{51B25CEF-7267-4C11-8DF1-8C4773B36025}"/>
</file>

<file path=customXml/itemProps3.xml><?xml version="1.0" encoding="utf-8"?>
<ds:datastoreItem xmlns:ds="http://schemas.openxmlformats.org/officeDocument/2006/customXml" ds:itemID="{6E9B3DA6-CE12-4D8C-9453-DCF6913B41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Allergic Rhinitis</vt:lpstr>
      <vt:lpstr>Joint Task Force on Practice Parameters Recommendations for Moderate to Severe Allergic Rhinitis</vt:lpstr>
      <vt:lpstr>OTC Intranasal Corticosteroids</vt:lpstr>
      <vt:lpstr>OTC Intranasal Corticosteroids</vt:lpstr>
      <vt:lpstr>OTC Intranasal Corticosteroids</vt:lpstr>
      <vt:lpstr>OTC Intranasal Antihistamines</vt:lpstr>
      <vt:lpstr>OTC Intranasal Antihistamines</vt:lpstr>
      <vt:lpstr>Intranasal Azelastine Study in Patients Who Remained Symptomatic After Loratadine Treatment</vt:lpstr>
      <vt:lpstr>OTC Combination Therapy: Practical Use</vt:lpstr>
      <vt:lpstr>OTC Combination Therapy: Practical Use</vt:lpstr>
      <vt:lpstr>OTC Combination Therapy: Practical Use</vt:lpstr>
      <vt:lpstr>OTC Combination Therapy: Practical Use</vt:lpstr>
      <vt:lpstr>OTC Combination Therapy: Practical Use</vt:lpstr>
      <vt:lpstr>When to Refer to a Specialist?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Allergic Rhinitis</dc:title>
  <dc:creator>Eckstein, Zachary</dc:creator>
  <cp:lastModifiedBy>Eckstein, Zachary</cp:lastModifiedBy>
  <cp:revision>1</cp:revision>
  <dcterms:created xsi:type="dcterms:W3CDTF">2022-12-30T18:25:05Z</dcterms:created>
  <dcterms:modified xsi:type="dcterms:W3CDTF">2022-12-30T18:25:05Z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