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CA14-712A-4B52-8D3E-7E8BCB4E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C0FB4-E399-418D-B3DD-03D7F802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41E4-9100-48E7-9D65-F301F141B95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627C0-EAD6-48C7-8325-4AAA836E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0C697-4405-45B5-BFC3-16915513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D1E7A-E106-4022-845F-E8E56B65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0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59B22-C73E-4ACC-8D13-26B501AF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541A5-D417-4410-9B87-E0588F64D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9D83-7403-4CA9-B760-482503C45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41E4-9100-48E7-9D65-F301F141B95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C7D1B-F343-4C91-9831-90BC8FA16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1DEC2-AEA3-4828-89D2-77E99220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D1E7A-E106-4022-845F-E8E56B658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D03AF5-6E48-4C43-BC96-3E865120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47EF4-8353-432F-9653-E55913652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F3CD8D-D152-4502-A53B-7DD8606C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Climate Change and Chikungunya Transmission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DD305-F510-40B7-95BE-DFD60790B0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65A502-5CA9-40B8-933C-8D84A30F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Climate Change and Chikungunya Transmission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7D13B4-0534-4205-BF9B-5FA164513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3190E-CFB3-4445-8041-2F3B0B76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Elimination and Re-emergence of </a:t>
            </a:r>
            <a:r>
              <a:rPr lang="en-US" i="1"/>
              <a:t>A</a:t>
            </a:r>
            <a:r>
              <a:rPr lang="en-US"/>
              <a:t> </a:t>
            </a:r>
            <a:r>
              <a:rPr lang="en-US" i="1"/>
              <a:t>aegypti</a:t>
            </a:r>
            <a:r>
              <a:rPr lang="en-US"/>
              <a:t> in Latin America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C1D8B-346F-45F2-9346-0ED2C299ED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512F81-1CCC-43D8-A4FE-7D4E72B5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Chikungunya </a:t>
            </a:r>
            <a:r>
              <a:rPr lang="en-US"/>
              <a:t>Outbreaks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06883A-BE7F-4EBE-A808-7C4E8B7ACE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F37D04-A483-46C5-8833-CD4D2C89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Chikungunya </a:t>
            </a:r>
            <a:r>
              <a:rPr lang="en-US"/>
              <a:t>Outbreaks 1952 to 2004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9B21D-E5FD-4D58-8F73-7AF1DE82D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9E387E-459D-403A-8B18-1A24B4F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Spread of Chikungunya Since 2004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5ABC1-8A09-4E00-96DC-B4B918A6F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0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ADD316-DB10-4F51-8917-F43CB02F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Spread of Chikungunya Since 2014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E88BA-90AF-4FE7-947B-5A0CA0037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5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D1B86-F2BD-49AA-B5B6-91E69BE4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 on Outbreaks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E16CE-7049-4F2A-B6E7-57AB3F6CDD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DFBA5-B3AE-4D3F-B149-2B2E0931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 on Outbreaks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5843D-24DD-4674-9692-7E4FB4A4C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0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68F0E4-3571-4E32-8E53-9DED8BBE7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Is at Risk for Chikungunya?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69C70-F027-486C-A8F0-4BCEBC1A13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6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56564-3663-4227-BBE4-667234C5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49FE3-7067-45B2-B32F-2AB2529574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5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2AC74-02EB-4A6A-9459-8C6B7F9C9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Is at Risk for Chikungunya?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5F1BB-5485-4742-8DC8-F1497FBAD7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CCAE2-D0A8-4A6A-A42D-4D0FC859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Awareness of Chikungunya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9218F-E3C1-4D5D-81BA-6005810FD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4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1C6B0B-B5AD-4494-9CDD-7B8D9657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96F7C-9CC5-41DB-A74C-ED1792DEE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9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14ED59-774D-40D9-9018-31D32C7F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1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21FBD-B5A6-49D2-8B1B-B8E411C12E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0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2928F3-4EEF-4832-8243-73E3921C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D85F2-0BBC-4E06-AF50-A10B7B478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365552-7178-4561-8617-63B1E2B1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5B17E-3F0B-40DC-BA43-C3B9C85F9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79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F1701E-0DF5-4A69-84B9-DA45EA2F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37053-D012-4C9F-BFD9-88C354A5E8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74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97A63A-7A0F-4C41-BD8F-81394510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3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99E9B-3EB8-498B-964D-ED1BA1729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70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165FA4-4631-48F6-B7AD-8F497707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3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2279E-AF6F-4FDF-A7DE-2D419FBB5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9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EFAA5E-8C79-4A31-932F-9A74F2A2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3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3AD95-B27F-4893-99D9-27434CBC96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98D965-5A2A-4AC5-8B95-AF8A5DD9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Chikungunya Pathophysiology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9E378-349E-4116-A394-8E9A5375B9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9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8190BC-16F3-44AE-A83D-FD83C461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FC0C0-23B4-44B1-8267-460086D46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40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A5F9E7-06D2-401F-BE2C-D8231B36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 on Diagnosing Chikungunya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F23A8-E7D4-406B-8F36-88E37B740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4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571009-70D6-46B5-A23D-262951C9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 on Diagnosing Chikungunya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A3756-6994-414E-B521-CA47C68B2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8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87D7B7-BDC5-4B6B-8B2C-59D1B9B1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 on Diagnosing Chikungunya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9FAB0-FA01-40B5-BF31-00A008111A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74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FB8E3F-4930-4B98-948C-0387A0B9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 of Chikungunya in Travelers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18F66-3817-470F-83B9-82DB3C8F5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51E496-1107-4B80-9945-DC7B3F2E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 of Chikungunya in Travelers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F80D8-DCC8-4B55-9217-F1E218333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1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50D983-BF51-4B39-A0A3-19AA36E3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AA265-19FA-4062-83F9-839359C3FF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FB864A-FC7D-4CB4-9DAE-284834B4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A0A25-F792-48D9-A9A1-B113081579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75F6B-2A3D-4306-A1BF-C6E73679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Chikungunya Disease Burden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0E86E-AD39-4BD2-BC1C-D90A7AF65C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BD6F6E-A26D-4EE7-B62D-3B4F8E00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Chikungunya Disease Burden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5C69BD-C1EE-46FF-9CED-F2B39A557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9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A92E30-ABE1-42C3-81D9-80C5F8D9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Chikungunya Is Spreading Beyond Traditional Endemic Areas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A2F52-7ADF-4B08-9DCC-158F9AFF1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400BA0-9D8B-4D03-AC30-E8A015FB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Chikungunya Is Spreading Beyond Traditional Endemic Areas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9DB01-A280-458A-B822-2E9C26124A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6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411CCB-5119-42E7-8DFB-5309729B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Chikungunya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8FB0E-8C8A-4C98-BA54-D4B094AD1C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4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FDB6BF-D2A6-4935-8F56-039DB8AC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Epidemiology of Chikungunya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84543-6DAA-4908-8DA1-4CF8FD98E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0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9B95C9-6C9C-4905-BB1C-2464B534E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6FCCA4-7D3E-4FE7-8FDA-14314C0BA1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7F53D-ED10-422D-8772-CF967383F5CE}">
  <ds:schemaRefs>
    <ds:schemaRef ds:uri="9afdf12d-75ef-42f2-a1ef-97cf7983f7a8"/>
    <ds:schemaRef ds:uri="http://schemas.microsoft.com/office/2006/metadata/properties"/>
    <ds:schemaRef ds:uri="e93acf5f-f59b-46bb-8c22-2b43a486ab2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Program Overview</vt:lpstr>
      <vt:lpstr>Chikungunya Pathophysiology</vt:lpstr>
      <vt:lpstr>Chikungunya Disease Burden</vt:lpstr>
      <vt:lpstr>Chikungunya Disease Burden (cont)</vt:lpstr>
      <vt:lpstr>Chikungunya Is Spreading Beyond Traditional Endemic Areas</vt:lpstr>
      <vt:lpstr>Chikungunya Is Spreading Beyond Traditional Endemic Areas</vt:lpstr>
      <vt:lpstr>Epidemiology of Chikungunya</vt:lpstr>
      <vt:lpstr>Epidemiology of Chikungunya</vt:lpstr>
      <vt:lpstr>Climate Change and Chikungunya Transmission</vt:lpstr>
      <vt:lpstr>Climate Change and Chikungunya Transmission</vt:lpstr>
      <vt:lpstr>Elimination and Re-emergence of A aegypti in Latin America</vt:lpstr>
      <vt:lpstr>Chikungunya Outbreaks</vt:lpstr>
      <vt:lpstr>Chikungunya Outbreaks 1952 to 2004</vt:lpstr>
      <vt:lpstr>Spread of Chikungunya Since 2004</vt:lpstr>
      <vt:lpstr>Spread of Chikungunya Since 2014</vt:lpstr>
      <vt:lpstr>Key Messages on Outbreaks</vt:lpstr>
      <vt:lpstr>Key Messages on Outbreaks</vt:lpstr>
      <vt:lpstr>Who Is at Risk for Chikungunya?</vt:lpstr>
      <vt:lpstr>Who Is at Risk for Chikungunya?</vt:lpstr>
      <vt:lpstr>Awareness of Chikungunya</vt:lpstr>
      <vt:lpstr>Patient Case 1 </vt:lpstr>
      <vt:lpstr>Patient Case 1 </vt:lpstr>
      <vt:lpstr>Patient Case 2 </vt:lpstr>
      <vt:lpstr>Patient Case 2 </vt:lpstr>
      <vt:lpstr>Patient Case 2 </vt:lpstr>
      <vt:lpstr>Patient Case 3 </vt:lpstr>
      <vt:lpstr>Patient Case 3 </vt:lpstr>
      <vt:lpstr>Patient Case 3 </vt:lpstr>
      <vt:lpstr>Patient Case 2 </vt:lpstr>
      <vt:lpstr>Key Messages on Diagnosing Chikungunya</vt:lpstr>
      <vt:lpstr>Key Messages on Diagnosing Chikungunya</vt:lpstr>
      <vt:lpstr>Key Messages on Diagnosing Chikungunya</vt:lpstr>
      <vt:lpstr>Prevention of Chikungunya in Travelers</vt:lpstr>
      <vt:lpstr>Prevention of Chikungunya in Travelers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1</cp:revision>
  <dcterms:created xsi:type="dcterms:W3CDTF">2023-01-11T14:09:07Z</dcterms:created>
  <dcterms:modified xsi:type="dcterms:W3CDTF">2023-01-11T14:09:08Z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  <property fmtid="{D5CDD505-2E9C-101B-9397-08002B2CF9AE}" pid="3" name="MediaServiceImageTags">
    <vt:lpwstr/>
  </property>
</Properties>
</file>