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22F94-AC95-4CDE-BE20-5DE3A8C84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BD8541-DE74-4C2F-A259-346E78991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C8CD-8716-49DF-A1A6-6627FBEB9522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DAC0EA-F341-4565-96B1-60C848BC9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3A1717-B729-4225-BE2F-59E5D985C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6002-6777-4343-939D-220FA9BD0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32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0AE82B-D8B9-4642-8678-EC8A8B2BF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000EC-CB87-461F-B7B3-8537AF0D8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BA8E7-29B1-4B2C-905D-9AF0536643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FC8CD-8716-49DF-A1A6-6627FBEB9522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AA2F0-EE84-4977-8F7E-6A3224E280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37044-C971-461C-9B37-88396FF74D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16002-6777-4343-939D-220FA9BD0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27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3DBA91-AC6C-4C21-AB17-9655A5F5E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Vaccine Dosing Schedules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4367B2-BA32-4FC1-9CE1-6904FCD91D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111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A04E3D-0D36-4574-9863-C3DF68D69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Vaccine Dosing Schedules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437CB9-7B9A-4337-958A-199D558995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7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AFEB62-1D91-4EB6-A687-9EE486A77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Risk of Negative Outcomes in Lower in Children, </a:t>
            </a:r>
            <a:br>
              <a:rPr lang="en-US"/>
            </a:br>
            <a:r>
              <a:rPr lang="en-US"/>
              <a:t>But Not Zero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DFD9CA-3782-4845-B121-F295217476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68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3671B8-8383-47C8-BD64-AB4A643B8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Vaccine Availability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D605E9-92BB-40E5-8380-461C70B1A0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433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EF339F-3D02-4D57-ADF7-84A888F41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Coadministering COVID-19 Vaccines With Other Vaccines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0190A8-7035-4BB3-9330-6371BE4EB3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7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A1C01BB-3ADE-4D57-BE8E-5DDE9C79E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Serious Adverse Events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20C744-7808-4773-8999-CBD644A574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998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4E9F32A-93F0-43CE-85C0-9097C4790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Common Adverse Events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476DF1-4809-4347-A8E8-BF6D09C570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78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5D2005-A337-436E-89D5-8DC7EC93A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Summary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33E04C-036C-4EA5-9EFE-7A52BD0B48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20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20762B52908948BE4BE68592D4DCF4" ma:contentTypeVersion="17" ma:contentTypeDescription="Create a new document." ma:contentTypeScope="" ma:versionID="132769ae9c10d8d266c715ef57be49f9">
  <xsd:schema xmlns:xsd="http://www.w3.org/2001/XMLSchema" xmlns:xs="http://www.w3.org/2001/XMLSchema" xmlns:p="http://schemas.microsoft.com/office/2006/metadata/properties" xmlns:ns2="9afdf12d-75ef-42f2-a1ef-97cf7983f7a8" xmlns:ns3="e93acf5f-f59b-46bb-8c22-2b43a486ab2c" targetNamespace="http://schemas.microsoft.com/office/2006/metadata/properties" ma:root="true" ma:fieldsID="f42ea98a7d62e9dfba9ca05971225d36" ns2:_="" ns3:_="">
    <xsd:import namespace="9afdf12d-75ef-42f2-a1ef-97cf7983f7a8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additionalcolum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fdf12d-75ef-42f2-a1ef-97cf7983f7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additionalcolumn" ma:index="17" nillable="true" ma:displayName="additional column" ma:format="Hyperlink" ma:internalName="additionalcolumn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additionalcolumn xmlns="9afdf12d-75ef-42f2-a1ef-97cf7983f7a8">
      <Url xsi:nil="true"/>
      <Description xsi:nil="true"/>
    </additionalcolumn>
    <lcf76f155ced4ddcb4097134ff3c332f xmlns="9afdf12d-75ef-42f2-a1ef-97cf7983f7a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9D6B4E6-1969-4697-BB58-D63397E5C6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fdf12d-75ef-42f2-a1ef-97cf7983f7a8"/>
    <ds:schemaRef ds:uri="e93acf5f-f59b-46bb-8c22-2b43a486ab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B42F1D7-81D5-47B5-A8D8-6AEF4D8653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C8A260-AF86-4AC4-BEE5-9DC9645B1BCB}">
  <ds:schemaRefs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e93acf5f-f59b-46bb-8c22-2b43a486ab2c"/>
    <ds:schemaRef ds:uri="9afdf12d-75ef-42f2-a1ef-97cf7983f7a8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Vaccine Dosing Schedules</vt:lpstr>
      <vt:lpstr>Vaccine Dosing Schedules</vt:lpstr>
      <vt:lpstr>The Risk of Negative Outcomes in Lower in Children,  But Not Zero</vt:lpstr>
      <vt:lpstr>Vaccine Availability</vt:lpstr>
      <vt:lpstr>Coadministering COVID-19 Vaccines With Other Vaccines</vt:lpstr>
      <vt:lpstr>Serious Adverse Events</vt:lpstr>
      <vt:lpstr>Common Adverse Events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Vaccine Dosing Schedules</dc:title>
  <dc:creator>Black, Kari</dc:creator>
  <cp:lastModifiedBy>Black, Kari</cp:lastModifiedBy>
  <cp:revision>1</cp:revision>
  <dcterms:created xsi:type="dcterms:W3CDTF">2023-02-09T14:46:33Z</dcterms:created>
  <dcterms:modified xsi:type="dcterms:W3CDTF">2023-02-09T14:46:35Z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0x0101004020762B52908948BE4BE68592D4DCF4</vt:lpwstr>
  </property>
  <property fmtid="{D5CDD505-2E9C-101B-9397-08002B2CF9AE}" pid="3" name="MediaServiceImageTags">
    <vt:lpwstr/>
  </property>
</Properties>
</file>