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A43A-8390-475B-BEF1-23FF0ECA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385AF-C4C5-4529-8BD6-224EE7C8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7B6-4186-4A35-A5FF-93B4884C934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4297-91F1-4B84-B64D-3E38545E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F1F8A-DCA4-493D-A5F7-811B4054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71B-AE87-4BEA-BFC1-D1C319D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E1027-CA21-47BF-96BF-8A28B643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E2D3-4A74-4777-9BFB-3B45B8A2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C0557-3EAA-4114-986B-AD2CC7441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E7B6-4186-4A35-A5FF-93B4884C934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3E4B-5B02-42E8-AABD-FFB469643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6775-05E1-41A8-8E85-F777B8214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871B-AE87-4BEA-BFC1-D1C319D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6586A-9D76-4BCF-9DFA-29FD84D6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78CF8-8D02-43CC-8AF2-71DD61CA4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59B93A-2EB4-4867-944E-3AFAC5F6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Multiplex Respiratory Panels</a:t>
            </a:r>
            <a:br>
              <a:rPr lang="en-US" sz="3200"/>
            </a:br>
            <a:r>
              <a:rPr lang="en-US" sz="2800" i="1"/>
              <a:t>What Do They Detect?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C59A6-9DE9-442B-8DC6-208A9F2C0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6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A00C1-A310-42A5-A327-D2D3AF6C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Novel Bacterial and Viral Biomarker POC Test</a:t>
            </a:r>
            <a:br>
              <a:rPr lang="en-US" sz="2800"/>
            </a:br>
            <a:r>
              <a:rPr lang="en-US" sz="2800" i="1"/>
              <a:t>FebriDx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10919-B795-48F1-B327-049B4AC4B6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389822-79C6-4DC3-A68F-D2B0F5C0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Diagnostic Accuracy of a Novel Infection Biomarker POC Test </a:t>
            </a:r>
            <a:r>
              <a:rPr lang="en-US" sz="2800" i="1">
                <a:latin typeface="Roboto Condensed"/>
                <a:ea typeface="Roboto Condensed"/>
                <a:cs typeface="Roboto Condensed"/>
              </a:rPr>
              <a:t>FebriDx </a:t>
            </a:r>
            <a:r>
              <a:rPr lang="en-US" sz="2800">
                <a:latin typeface="Roboto Condensed"/>
                <a:ea typeface="Roboto Condensed"/>
                <a:cs typeface="Roboto Condensed"/>
              </a:rPr>
              <a:t>(cont)</a:t>
            </a:r>
            <a:endParaRPr lang="en-US" sz="240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6D9AE-61E4-45C2-82F6-7A0848729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1F996-7FD6-484E-A5FE-6C35C97E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RDTs Can Be Applied in Urgent Care</a:t>
            </a:r>
            <a:br>
              <a:rPr lang="en-US" sz="3200"/>
            </a:br>
            <a:r>
              <a:rPr lang="en-US" sz="2800" i="1"/>
              <a:t>Expert Insights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79DAE-A6F8-4517-A58A-37B1744483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BCFC35-7B7D-4B47-B6D3-69F41584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RIDT on Clinician Decision-Making in Urgent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7C652-C25E-4683-86F5-A3496FA0E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A5669-CA3B-4137-8EA2-3A086A80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Impact of RIDT on Clinician Decision-Making in Urgent Care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C278E-DDA5-4097-9979-FE30A125F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F4F398-FFAF-469B-B0FA-06B26C86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Diagnostic Stewardship in Urgent Care</a:t>
            </a:r>
            <a:br>
              <a:rPr lang="en-US" sz="2800"/>
            </a:br>
            <a:r>
              <a:rPr lang="en-US" sz="2800" i="1"/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47DF2-0B2F-48DF-BBBC-7EEF68BD0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A6C440-480F-4E65-89A5-7B534854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Types of RDTs Are Best Suited for Urgent Care?</a:t>
            </a:r>
            <a:br>
              <a:rPr lang="en-US" sz="3200"/>
            </a:br>
            <a:r>
              <a:rPr lang="en-US" sz="2800" i="1"/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007BF-F9F7-4959-A8F2-BEC4882D0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4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AC3194-FA9D-4DDA-8091-168420C6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of Other HCPs and Good Communication</a:t>
            </a:r>
            <a:br>
              <a:rPr lang="en-US" sz="2800"/>
            </a:br>
            <a:r>
              <a:rPr lang="en-US" sz="2800" i="1"/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E19E6-746B-4442-B7D5-2BB850461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013D84-CFBD-4B83-AAAD-FEF6BDB6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7C730-7708-46B8-AEE9-C1C164A4A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41F0A-3EF1-4626-8F0D-B1405126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94859-AEB9-4A40-9699-96C097B2B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C05E8-219A-48E3-B52A-9A1D6784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5A63F-A538-4A66-88B6-09C35C7AB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FB2C5-CDF4-4F73-A822-C9330D64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B461C-F460-4355-B5B4-D714ED23A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A519F-45F7-4A3F-98E2-8FB70D23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the Epidemiology of Respiratory Viruses</a:t>
            </a:r>
            <a:br>
              <a:rPr lang="en-US"/>
            </a:br>
            <a:r>
              <a:rPr lang="en-US" sz="3100" i="1"/>
              <a:t>2019-2022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7194B-9249-40B2-8452-0E8BCC9F1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057D7-6F1A-4242-8E95-61AB4045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URIs: Urgent Care Experience – Trends Over The Past 12 Months</a:t>
            </a:r>
            <a:br>
              <a:rPr lang="en-US" sz="2800">
                <a:latin typeface="+mj-ea"/>
              </a:rPr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37785-202B-4732-8501-8659BAAB5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6B47D-D5BC-495A-8E1B-BA982168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Utilization of Urgent Care</a:t>
            </a:r>
            <a:br>
              <a:rPr lang="en-US" sz="2800"/>
            </a:br>
            <a:r>
              <a:rPr lang="en-US" sz="2800" i="1"/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3D932-B4B0-4604-9345-EE46A75A5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4C086-572E-4B80-BDE1-F5C8D9E7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Changes in the Epidemiology of Respiratory Viruses </a:t>
            </a:r>
            <a:br>
              <a:rPr lang="en-US" sz="3200"/>
            </a:br>
            <a:r>
              <a:rPr lang="en-US" sz="2800" i="1"/>
              <a:t>2019-2022 (cont)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077E3-71BA-4777-9EBF-E5CA2017A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E80061-151A-44F6-B28B-62F67D92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Role of Urgent Care in Diagnosing and Managing URIs</a:t>
            </a:r>
            <a:br>
              <a:rPr lang="en-US" sz="2800"/>
            </a:br>
            <a:r>
              <a:rPr lang="en-US" sz="2800" i="1"/>
              <a:t>Expert Insights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2BA8F-D609-482B-B15C-95019DCCE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FAE76-AE5F-41B7-A761-649C662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Upper Respiratory Panels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81BDE-6970-4CF1-81D0-D96E79E66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8" ma:contentTypeDescription="Create a new document." ma:contentTypeScope="" ma:versionID="6036ed8ee81f79f2f4bd17250726dbb5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2d1e103d85e73b9f94b17f87a0c2cad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ECE39-7E87-407A-9967-7284AF135F78}"/>
</file>

<file path=customXml/itemProps2.xml><?xml version="1.0" encoding="utf-8"?>
<ds:datastoreItem xmlns:ds="http://schemas.openxmlformats.org/officeDocument/2006/customXml" ds:itemID="{5C1790C1-CA79-4BAF-84B3-959AF1FFDFBE}"/>
</file>

<file path=customXml/itemProps3.xml><?xml version="1.0" encoding="utf-8"?>
<ds:datastoreItem xmlns:ds="http://schemas.openxmlformats.org/officeDocument/2006/customXml" ds:itemID="{50062C9D-7384-4AA2-AE53-DCCEDBD57C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Introduction</vt:lpstr>
      <vt:lpstr>Changes in the Epidemiology of Respiratory Viruses 2019-2022</vt:lpstr>
      <vt:lpstr>URIs: Urgent Care Experience – Trends Over The Past 12 Months Expert Insights</vt:lpstr>
      <vt:lpstr>Utilization of Urgent Care Expert Insights</vt:lpstr>
      <vt:lpstr>Changes in the Epidemiology of Respiratory Viruses  2019-2022 (cont)</vt:lpstr>
      <vt:lpstr>Role of Urgent Care in Diagnosing and Managing URIs Expert Insights</vt:lpstr>
      <vt:lpstr>Multiplex Upper Respiratory Panels</vt:lpstr>
      <vt:lpstr>Multiplex Respiratory Panels What Do They Detect?</vt:lpstr>
      <vt:lpstr>Novel Bacterial and Viral Biomarker POC Test FebriDx</vt:lpstr>
      <vt:lpstr>Diagnostic Accuracy of a Novel Infection Biomarker POC Test FebriDx (cont)</vt:lpstr>
      <vt:lpstr>How RDTs Can Be Applied in Urgent Care Expert Insights</vt:lpstr>
      <vt:lpstr>Impact of RIDT on Clinician Decision-Making in Urgent Care</vt:lpstr>
      <vt:lpstr>Impact of RIDT on Clinician Decision-Making in Urgent Care (cont)</vt:lpstr>
      <vt:lpstr>Diagnostic Stewardship in Urgent Care Expert Insights</vt:lpstr>
      <vt:lpstr>What Types of RDTs Are Best Suited for Urgent Care? Expert Insights</vt:lpstr>
      <vt:lpstr>Importance of Other HCPs and Good Communication Expert Insights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2023-08-24T19:51:26Z</dcterms:created>
  <dcterms:modified xsi:type="dcterms:W3CDTF">2023-08-24T19:51:26Z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