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76" r:id="rId7"/>
    <p:sldId id="271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8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3155-E30D-A3E4-3943-EC695EFBD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AE5CE8-45A8-2A8B-90E9-D9B9BC9FD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485-5E04-4692-AB98-C17E439D1C3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8328E8-6B73-E650-1283-539D56DA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4C839-2B2F-6897-D99B-36F6F6144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EA6F9-B1F1-4F1B-A139-BCEE0340E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5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28D52B-D8D5-7A24-3209-27D962665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F4A3E-42AE-A9E3-8313-07821B2D2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14AFD-0E61-E323-BE0C-1FE41E09C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6E485-5E04-4692-AB98-C17E439D1C33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8D88A-8045-6317-B6FB-A5FFBB90CF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5E3A1-9D2E-DBD4-BDC2-291FAF7B9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EA6F9-B1F1-4F1B-A139-BCEE0340E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983514FE-A2A2-6F02-8C5D-A7FECC172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Mechanism of Opioid-Induced Gastrointestinal Adverse Effects 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25E93D-0CAC-2FDE-E029-58FAAB66195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89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19BC7A3F-BDE5-CEEC-77B0-8326C21DC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Diagnostic Criteria for Opioid-Induced Constipation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88119D-67AF-4CAF-AF93-672563A44E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10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Agents for OIC</a:t>
            </a:r>
            <a:br>
              <a:rPr lang="en-US" smtClean="0"/>
            </a:br>
            <a:r>
              <a:rPr lang="en-US" i="1" smtClean="0"/>
              <a:t>Different Classes and Mechanisms of Action</a:t>
            </a:r>
            <a:endParaRPr lang="en-US" i="1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4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66B0A170-EF78-582B-0E10-63FAB4668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Findings From Key Studies on the Use of Traditional Laxatives for the Treatment of OIC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B097DE-0CFB-D773-76BE-6EBAD778D1F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08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FEB1F75-4CBF-F0C7-73F5-91EB4B66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Importance of Counseling Patients About Constipation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186102-C3AF-16FD-B471-5199717A484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74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DF21290-B341-823B-4C85-FF436855B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25B733-6B69-CE52-7E1C-C7977BE4446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922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EFEC32F147BF44B6C53D2C0CEAFA82" ma:contentTypeVersion="19" ma:contentTypeDescription="Create a new document." ma:contentTypeScope="" ma:versionID="34dbe660b494b884f2874652e163224c">
  <xsd:schema xmlns:xsd="http://www.w3.org/2001/XMLSchema" xmlns:xs="http://www.w3.org/2001/XMLSchema" xmlns:p="http://schemas.microsoft.com/office/2006/metadata/properties" xmlns:ns2="0e7a60a3-04f0-4f22-b100-63592d3ac6fc" xmlns:ns3="e93acf5f-f59b-46bb-8c22-2b43a486ab2c" targetNamespace="http://schemas.microsoft.com/office/2006/metadata/properties" ma:root="true" ma:fieldsID="4ecff93b6bb1adbc6b2c6773bfc205f9" ns2:_="" ns3:_="">
    <xsd:import namespace="0e7a60a3-04f0-4f22-b100-63592d3ac6fc"/>
    <xsd:import namespace="e93acf5f-f59b-46bb-8c22-2b43a486a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a60a3-04f0-4f22-b100-63592d3ac6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0f99b7d-70a6-40d3-b94c-662730ffe5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3acf5f-f59b-46bb-8c22-2b43a486a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2f9ee28-ccf5-4b68-966d-9d0435739218}" ma:internalName="TaxCatchAll" ma:showField="CatchAllData" ma:web="e93acf5f-f59b-46bb-8c22-2b43a486a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3acf5f-f59b-46bb-8c22-2b43a486ab2c" xsi:nil="true"/>
    <lcf76f155ced4ddcb4097134ff3c332f xmlns="0e7a60a3-04f0-4f22-b100-63592d3ac6f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32F9F0-F21B-4720-8DE6-D9D0555EA5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7a60a3-04f0-4f22-b100-63592d3ac6fc"/>
    <ds:schemaRef ds:uri="e93acf5f-f59b-46bb-8c22-2b43a486a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7C5257-2769-4F1E-A3E4-7D05F4A8ECA3}">
  <ds:schemaRefs>
    <ds:schemaRef ds:uri="http://schemas.microsoft.com/office/2006/metadata/properties"/>
    <ds:schemaRef ds:uri="http://schemas.microsoft.com/office/infopath/2007/PartnerControls"/>
    <ds:schemaRef ds:uri="e93acf5f-f59b-46bb-8c22-2b43a486ab2c"/>
    <ds:schemaRef ds:uri="0e7a60a3-04f0-4f22-b100-63592d3ac6fc"/>
  </ds:schemaRefs>
</ds:datastoreItem>
</file>

<file path=customXml/itemProps3.xml><?xml version="1.0" encoding="utf-8"?>
<ds:datastoreItem xmlns:ds="http://schemas.openxmlformats.org/officeDocument/2006/customXml" ds:itemID="{843D2781-6C3D-4499-9476-C3ED1954D2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Mechanism of Opioid-Induced Gastrointestinal Adverse Effects </vt:lpstr>
      <vt:lpstr>Diagnostic Criteria for Opioid-Induced Constipation</vt:lpstr>
      <vt:lpstr>Agents for OIC Different Classes and Mechanisms of Action</vt:lpstr>
      <vt:lpstr>Findings From Key Studies on the Use of Traditional Laxatives for the Treatment of OIC</vt:lpstr>
      <vt:lpstr>Importance of Counseling Patients About Constipation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Mechanism of Opioid-Induced Gastrointestinal Adverse Effects </dc:title>
  <dc:creator>Doscher, Phoebe</dc:creator>
  <cp:lastModifiedBy>Badal, Karen</cp:lastModifiedBy>
  <cp:revision>2</cp:revision>
  <dcterms:created xsi:type="dcterms:W3CDTF">2023-08-25T14:40:41Z</dcterms:created>
  <dcterms:modified xsi:type="dcterms:W3CDTF">2023-08-28T13:44:00Z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0x0101003FEFEC32F147BF44B6C53D2C0CEAFA82</vt:lpwstr>
  </property>
  <property fmtid="{D5CDD505-2E9C-101B-9397-08002B2CF9AE}" pid="3" name="MediaServiceImageTags">
    <vt:lpwstr/>
  </property>
</Properties>
</file>