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2B66F-E6E7-8533-B1A0-81249F8D6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B15A4-1D60-D4AF-7398-2F722C77A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674A-FB5C-4493-9461-47D97838B8D0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D1B6C-05B2-149E-75CE-F91348B1B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5FF3F-7FED-C93E-E295-D89DBA91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02C5-49DE-4085-B8A3-0EE1DED4E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AF6776-04CF-08FD-092F-171271EF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4B5DB-D16A-B02D-9432-78BEF80E4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32E01-70E6-EF90-981F-D1684618F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D674A-FB5C-4493-9461-47D97838B8D0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C164-A749-D2EC-4859-D2AE35720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44235-AFAA-52B1-A0BE-102217AC4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002C5-49DE-4085-B8A3-0EE1DED4E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2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DEF30C-2151-5CAD-F0CE-592CAF4C4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9F60A-98C9-7E8D-9A88-39A0A7B800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5"/>
    </mc:Choice>
    <mc:Fallback xmlns="">
      <p:transition spd="slow" advTm="317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298470-1185-2363-8F82-7FE87D2BE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Barriers to Diagnosis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AA24A6-274C-AD45-1E25-4C6E6ACA77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20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A9C435-2E39-9145-AAFF-8D8871E7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Options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FB837C-3501-73AE-5D9C-C84904153F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69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46E178-51C0-4C7A-C415-34F0513D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Postpartum OCD in Fathers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475D4-DFA4-1AF3-4DD0-AFDBBA4D85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35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778012-99F0-7ED9-D853-03EC59AF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F799C-36CB-9C7F-93E7-5079726949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86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4B2F5D-6B80-3A87-5261-06897020A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E08924-AB78-8A99-C576-B15593E020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7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3D7628-2E18-FB76-82F1-2929A11E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Often Is OCD Seen in the Perinatal Period?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CF147-0E32-E510-5821-D6E6B7580F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6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1"/>
    </mc:Choice>
    <mc:Fallback xmlns="">
      <p:transition spd="slow" advTm="22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ADA197-0FD1-270E-C178-8BB94EAC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Components of OCD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D1399-C921-4A73-3FBD-34A7AB7BB3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7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5"/>
    </mc:Choice>
    <mc:Fallback xmlns="">
      <p:transition spd="slow" advTm="313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6D569F-2540-6D07-66CB-BBA91CD6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Common Obsessions and Compulsions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467213-745F-0668-234C-AC37CB593D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7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FA53F0-FD82-CE7D-C5E0-370AC7BC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General OCD vs Perinatal OCD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F7C5E-2BE2-4E6D-9493-B391A3F20F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9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CB600D-9082-178C-60C3-B12D36C0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Impact and Burden of Perinatal OCD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75D338-273E-46B2-2668-6262FD6A11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0C7A79-E9D1-D52E-613F-901B5B6F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Signs and Symptoms to Look Out For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97C19-C958-A5CD-33A5-95FA667817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4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84E014-7CE2-CB3B-E825-E131A432D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Perinatal OCD vs Psychosis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46BA8-51BB-313B-A31F-7D1C35FB97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3E413A-249F-3D33-D686-A92A927F5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Perinatal OCD vs Postpartum Depression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3A2A2-2429-FD99-0590-9371185D26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90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EF90A0AF42A4EA1D61DED29269345" ma:contentTypeVersion="13" ma:contentTypeDescription="Create a new document." ma:contentTypeScope="" ma:versionID="00a13498359d820650ce0f9c2205f659">
  <xsd:schema xmlns:xsd="http://www.w3.org/2001/XMLSchema" xmlns:xs="http://www.w3.org/2001/XMLSchema" xmlns:p="http://schemas.microsoft.com/office/2006/metadata/properties" xmlns:ns2="5327e052-5fc3-4b35-adee-71b80f955724" xmlns:ns3="e93acf5f-f59b-46bb-8c22-2b43a486ab2c" targetNamespace="http://schemas.microsoft.com/office/2006/metadata/properties" ma:root="true" ma:fieldsID="41101e859f2d0b2ba75f1519fe6f8c95" ns2:_="" ns3:_="">
    <xsd:import namespace="5327e052-5fc3-4b35-adee-71b80f955724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7e052-5fc3-4b35-adee-71b80f9557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327e052-5fc3-4b35-adee-71b80f9557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09B1C9-C0E8-45B9-9B99-412E63D2E995}"/>
</file>

<file path=customXml/itemProps2.xml><?xml version="1.0" encoding="utf-8"?>
<ds:datastoreItem xmlns:ds="http://schemas.openxmlformats.org/officeDocument/2006/customXml" ds:itemID="{84B4920C-FE86-4EF2-BEDF-8739E99FF557}"/>
</file>

<file path=customXml/itemProps3.xml><?xml version="1.0" encoding="utf-8"?>
<ds:datastoreItem xmlns:ds="http://schemas.openxmlformats.org/officeDocument/2006/customXml" ds:itemID="{5F3C4E39-3575-48EE-B656-F3F7D3BFEEA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Widescreen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How Often Is OCD Seen in the Perinatal Period?</vt:lpstr>
      <vt:lpstr>The Components of OCD</vt:lpstr>
      <vt:lpstr>Common Obsessions and Compulsions</vt:lpstr>
      <vt:lpstr>General OCD vs Perinatal OCD</vt:lpstr>
      <vt:lpstr>The Impact and Burden of Perinatal OCD</vt:lpstr>
      <vt:lpstr>Signs and Symptoms to Look Out For </vt:lpstr>
      <vt:lpstr>Perinatal OCD vs Psychosis</vt:lpstr>
      <vt:lpstr>Perinatal OCD vs Postpartum Depression</vt:lpstr>
      <vt:lpstr>Barriers to Diagnosis</vt:lpstr>
      <vt:lpstr>Treatment Options</vt:lpstr>
      <vt:lpstr>Postpartum OCD in Fathers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Kelly, Je-Anne</dc:creator>
  <cp:lastModifiedBy>Kelly, Je-Anne</cp:lastModifiedBy>
  <cp:revision>1</cp:revision>
  <dcterms:created xsi:type="dcterms:W3CDTF">2023-09-05T14:44:04Z</dcterms:created>
  <dcterms:modified xsi:type="dcterms:W3CDTF">2023-09-05T14:44:04Z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0x010100320EF90A0AF42A4EA1D61DED29269345</vt:lpwstr>
  </property>
</Properties>
</file>