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662C3-64D9-380C-1174-24FD8FD9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A83D-2DD9-00C9-7491-8D76D50FB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4868-2F06-49B4-BC4E-530DFB6CD23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9AFD9-6092-1A21-182D-DB964500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A7F73-B481-FBCE-58AB-526E8694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C42F-4D91-41BC-8CB1-2D363F73D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5CDA0-1D9D-AAB7-91B9-A2D74795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C9176-FC4B-93B0-5E6C-C3B21800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2221-A913-903B-576D-3DFFA01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4868-2F06-49B4-BC4E-530DFB6CD235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2232A-9129-616F-19F9-05BAD0B82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FDC43-8825-2CB5-23B1-40A289FF3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C42F-4D91-41BC-8CB1-2D363F73D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7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9B48D-F05E-57D7-186B-DDB97B87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Rett Syndrome</a:t>
            </a:r>
            <a:br>
              <a:rPr lang="en-US"/>
            </a:br>
            <a:r>
              <a:rPr lang="en-US" i="1"/>
              <a:t>Background and History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ECF99-90AF-6F17-B5AD-BD1E63EE19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68C223-1514-39BF-4368-E640F8B9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Trofinetide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BB1D3-5360-C596-43E7-2A76672C5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97C264-0654-204C-58D9-3837EC0A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LAVENDER: </a:t>
            </a:r>
            <a:r>
              <a:rPr lang="en-US"/>
              <a:t>Phase 3 Study of Trofinetide in Rett Syndrome</a:t>
            </a:r>
            <a:br>
              <a:rPr lang="en-GB"/>
            </a:br>
            <a:r>
              <a:rPr lang="en-GB" i="1"/>
              <a:t>Coprimary Efficacy Endpoints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873BB-BA4C-7ADE-B9D2-6889578739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F150D-0807-5A6C-3167-F5908CC2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LAVENDER</a:t>
            </a:r>
            <a:br>
              <a:rPr lang="en-GB"/>
            </a:br>
            <a:r>
              <a:rPr lang="en-US" sz="3100" i="1"/>
              <a:t>TEAEs ≥ 5% in Either Arm by Severity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28059-A1DD-98D8-CE17-C75DB5ECB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4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DF7247-0B4F-962E-8742-63A0064C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Trials of Blarcamesine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FD7C8-C48C-D9D2-E700-5BD624C34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1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F9785-C749-8C00-65CB-A8BD7303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 of Ketamine for Rett Syndrome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2F28B-7107-F0C4-E97B-F7140CEC0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747098-8004-5E03-1583-CD9E59D8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 Therapy Clinical Trials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4362C-9EB6-052E-39A3-95BB345395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36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50034B-F6DA-6A17-AC40-4D6D3004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 Due to Mutations in X-Linked </a:t>
            </a:r>
            <a:r>
              <a:rPr lang="en-US" i="1"/>
              <a:t>MECP2</a:t>
            </a:r>
            <a:r>
              <a:rPr lang="en-GB"/>
              <a:t> Gene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FD75D-7D87-107F-1E15-9F75F01C1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8567A-5298-876F-C0AE-F44438D3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 </a:t>
            </a:r>
            <a:br>
              <a:rPr lang="en-GB"/>
            </a:br>
            <a:r>
              <a:rPr lang="en-GB" i="1"/>
              <a:t>Diagnostic Criteria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3F0A4-788E-6667-2DB8-65B7CC687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737E60-AB39-9A55-120C-96791751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 </a:t>
            </a:r>
            <a:br>
              <a:rPr lang="en-GB"/>
            </a:br>
            <a:r>
              <a:rPr lang="en-GB" i="1"/>
              <a:t>Diagnostic Criteria (cont)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87B11-5110-1B50-A6EA-FE8052A04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D69121-80DA-A987-2D23-A96A6037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Rett Syndrome </a:t>
            </a:r>
            <a:br>
              <a:rPr lang="en-GB"/>
            </a:br>
            <a:r>
              <a:rPr lang="en-GB" i="1"/>
              <a:t>Diagnostic Criteria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2136A-CB12-A832-A7E0-44FDED8C4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F21783-EDDF-2E8B-B03E-027A3A39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Multisystem Comorbidities Associated With Rett Syndrome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9F3DD-592B-07FD-0091-CB3C91C80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9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CD4AD-8BCD-BCFE-0D5A-C6F8D4D9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Nonepileptic “Rett Episodes” (or Nonepileptic Vacant Spells)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A9E11-134F-6319-8D1D-C6F650779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4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5D5252-6D13-1700-688F-F69559BEC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Multidisciplinary Care for Patients With Rett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C4900-51E1-1F3B-23BA-301D61813C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8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D0F611-3471-0D11-8E43-F0DA446D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Symptomatic Treatment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C52A-6EBA-53D0-7D9C-1F40D6B36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8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9" ma:contentTypeDescription="Create a new document." ma:contentTypeScope="" ma:versionID="845e8cfecaf2e547c783622d5c1bc963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a0864f06addc4dc45fc113a23a0e866d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123FD8-0EA0-4D9E-A559-2C7B89D8F271}"/>
</file>

<file path=customXml/itemProps2.xml><?xml version="1.0" encoding="utf-8"?>
<ds:datastoreItem xmlns:ds="http://schemas.openxmlformats.org/officeDocument/2006/customXml" ds:itemID="{817A648D-94D8-4013-B18C-81ABD5703FFA}"/>
</file>

<file path=customXml/itemProps3.xml><?xml version="1.0" encoding="utf-8"?>
<ds:datastoreItem xmlns:ds="http://schemas.openxmlformats.org/officeDocument/2006/customXml" ds:itemID="{47BC42BA-9BA2-48EA-BD57-27C5B4C5A1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Rett Syndrome Background and History</vt:lpstr>
      <vt:lpstr>Rett Syndrome Due to Mutations in X-Linked MECP2 Gene</vt:lpstr>
      <vt:lpstr>Rett Syndrome  Diagnostic Criteria</vt:lpstr>
      <vt:lpstr>Rett Syndrome  Diagnostic Criteria (cont) </vt:lpstr>
      <vt:lpstr>Rett Syndrome  Diagnostic Criteria</vt:lpstr>
      <vt:lpstr>Multisystem Comorbidities Associated With Rett Syndrome</vt:lpstr>
      <vt:lpstr>Nonepileptic “Rett Episodes” (or Nonepileptic Vacant Spells) </vt:lpstr>
      <vt:lpstr>Multidisciplinary Care for Patients With Rett Syndrome</vt:lpstr>
      <vt:lpstr>Symptomatic Treatment</vt:lpstr>
      <vt:lpstr>Trofinetide</vt:lpstr>
      <vt:lpstr>LAVENDER: Phase 3 Study of Trofinetide in Rett Syndrome Coprimary Efficacy Endpoints</vt:lpstr>
      <vt:lpstr>LAVENDER TEAEs ≥ 5% in Either Arm by Severity</vt:lpstr>
      <vt:lpstr>Clinical Trials of Blarcamesine</vt:lpstr>
      <vt:lpstr>Investigations of Ketamine for Rett Syndrome </vt:lpstr>
      <vt:lpstr>Gene Therapy Clinical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 Syndrome Background and History</dc:title>
  <dc:creator>Doscher, Phoebe</dc:creator>
  <cp:lastModifiedBy>Doscher, Phoebe</cp:lastModifiedBy>
  <cp:revision>1</cp:revision>
  <dcterms:created xsi:type="dcterms:W3CDTF">2023-11-13T19:58:44Z</dcterms:created>
  <dcterms:modified xsi:type="dcterms:W3CDTF">2023-11-13T19:58:44Z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